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1"/>
  </p:notesMasterIdLst>
  <p:sldIdLst>
    <p:sldId id="326" r:id="rId2"/>
    <p:sldId id="257" r:id="rId3"/>
    <p:sldId id="258" r:id="rId4"/>
    <p:sldId id="259" r:id="rId5"/>
    <p:sldId id="265" r:id="rId6"/>
    <p:sldId id="323" r:id="rId7"/>
    <p:sldId id="324" r:id="rId8"/>
    <p:sldId id="266" r:id="rId9"/>
    <p:sldId id="267" r:id="rId10"/>
    <p:sldId id="268" r:id="rId11"/>
    <p:sldId id="269" r:id="rId12"/>
    <p:sldId id="270" r:id="rId13"/>
    <p:sldId id="271" r:id="rId14"/>
    <p:sldId id="272" r:id="rId15"/>
    <p:sldId id="273" r:id="rId16"/>
    <p:sldId id="274" r:id="rId17"/>
    <p:sldId id="275" r:id="rId18"/>
    <p:sldId id="276" r:id="rId19"/>
    <p:sldId id="260" r:id="rId20"/>
    <p:sldId id="322" r:id="rId21"/>
    <p:sldId id="277" r:id="rId22"/>
    <p:sldId id="278" r:id="rId23"/>
    <p:sldId id="312" r:id="rId24"/>
    <p:sldId id="313" r:id="rId25"/>
    <p:sldId id="314"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315" r:id="rId41"/>
    <p:sldId id="316" r:id="rId42"/>
    <p:sldId id="317" r:id="rId43"/>
    <p:sldId id="318" r:id="rId44"/>
    <p:sldId id="293" r:id="rId45"/>
    <p:sldId id="294" r:id="rId46"/>
    <p:sldId id="295" r:id="rId47"/>
    <p:sldId id="296" r:id="rId48"/>
    <p:sldId id="297" r:id="rId49"/>
    <p:sldId id="298" r:id="rId50"/>
    <p:sldId id="261" r:id="rId51"/>
    <p:sldId id="262" r:id="rId52"/>
    <p:sldId id="263" r:id="rId53"/>
    <p:sldId id="299" r:id="rId54"/>
    <p:sldId id="300" r:id="rId55"/>
    <p:sldId id="301" r:id="rId56"/>
    <p:sldId id="302" r:id="rId57"/>
    <p:sldId id="303" r:id="rId58"/>
    <p:sldId id="304" r:id="rId59"/>
    <p:sldId id="305" r:id="rId60"/>
    <p:sldId id="306" r:id="rId61"/>
    <p:sldId id="307" r:id="rId62"/>
    <p:sldId id="308" r:id="rId63"/>
    <p:sldId id="309" r:id="rId64"/>
    <p:sldId id="310" r:id="rId65"/>
    <p:sldId id="311" r:id="rId66"/>
    <p:sldId id="264" r:id="rId67"/>
    <p:sldId id="321" r:id="rId68"/>
    <p:sldId id="319" r:id="rId69"/>
    <p:sldId id="325" r:id="rId70"/>
  </p:sldIdLst>
  <p:sldSz cx="12192000" cy="6858000"/>
  <p:notesSz cx="6858000" cy="9144000"/>
  <p:defaultText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0FD859-1E57-4FA3-8E93-C0183BC4C590}" type="datetimeFigureOut">
              <a:rPr lang="en-SE" smtClean="0"/>
              <a:t>2021-06-30</a:t>
            </a:fld>
            <a:endParaRPr lang="en-S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63514D-5E6D-48E2-9AFC-68451B5694DD}" type="slidenum">
              <a:rPr lang="en-SE" smtClean="0"/>
              <a:t>‹#›</a:t>
            </a:fld>
            <a:endParaRPr lang="en-SE"/>
          </a:p>
        </p:txBody>
      </p:sp>
    </p:spTree>
    <p:extLst>
      <p:ext uri="{BB962C8B-B14F-4D97-AF65-F5344CB8AC3E}">
        <p14:creationId xmlns:p14="http://schemas.microsoft.com/office/powerpoint/2010/main" val="3872513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40C21-4BB4-4E23-8E84-B17A5154DB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E"/>
          </a:p>
        </p:txBody>
      </p:sp>
      <p:sp>
        <p:nvSpPr>
          <p:cNvPr id="3" name="Subtitle 2">
            <a:extLst>
              <a:ext uri="{FF2B5EF4-FFF2-40B4-BE49-F238E27FC236}">
                <a16:creationId xmlns:a16="http://schemas.microsoft.com/office/drawing/2014/main" id="{4B5130B0-D739-46B3-B09F-E27C97FD4D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E"/>
          </a:p>
        </p:txBody>
      </p:sp>
      <p:sp>
        <p:nvSpPr>
          <p:cNvPr id="4" name="Date Placeholder 3">
            <a:extLst>
              <a:ext uri="{FF2B5EF4-FFF2-40B4-BE49-F238E27FC236}">
                <a16:creationId xmlns:a16="http://schemas.microsoft.com/office/drawing/2014/main" id="{1E4A770C-6EE2-492C-B513-BBABC0A159C6}"/>
              </a:ext>
            </a:extLst>
          </p:cNvPr>
          <p:cNvSpPr>
            <a:spLocks noGrp="1"/>
          </p:cNvSpPr>
          <p:nvPr>
            <p:ph type="dt" sz="half" idx="10"/>
          </p:nvPr>
        </p:nvSpPr>
        <p:spPr/>
        <p:txBody>
          <a:bodyPr/>
          <a:lstStyle/>
          <a:p>
            <a:fld id="{D8D65B3E-2B12-4070-A2DB-90A5D1A9CB16}" type="datetime8">
              <a:rPr lang="en-SE" smtClean="0"/>
              <a:t>2021-06-30 11:23</a:t>
            </a:fld>
            <a:endParaRPr lang="en-SE"/>
          </a:p>
        </p:txBody>
      </p:sp>
      <p:sp>
        <p:nvSpPr>
          <p:cNvPr id="5" name="Footer Placeholder 4">
            <a:extLst>
              <a:ext uri="{FF2B5EF4-FFF2-40B4-BE49-F238E27FC236}">
                <a16:creationId xmlns:a16="http://schemas.microsoft.com/office/drawing/2014/main" id="{405114C5-8ED7-4450-9179-DB9C5EAD22EB}"/>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64906BBE-FE2B-43A0-A17A-3B904AFEB973}"/>
              </a:ext>
            </a:extLst>
          </p:cNvPr>
          <p:cNvSpPr>
            <a:spLocks noGrp="1"/>
          </p:cNvSpPr>
          <p:nvPr>
            <p:ph type="sldNum" sz="quarter" idx="12"/>
          </p:nvPr>
        </p:nvSpPr>
        <p:spPr/>
        <p:txBody>
          <a:bodyPr/>
          <a:lstStyle/>
          <a:p>
            <a:fld id="{AB30E044-96F3-49BB-8843-B9D1910E0975}" type="slidenum">
              <a:rPr lang="en-SE" smtClean="0"/>
              <a:t>‹#›</a:t>
            </a:fld>
            <a:endParaRPr lang="en-SE"/>
          </a:p>
        </p:txBody>
      </p:sp>
    </p:spTree>
    <p:extLst>
      <p:ext uri="{BB962C8B-B14F-4D97-AF65-F5344CB8AC3E}">
        <p14:creationId xmlns:p14="http://schemas.microsoft.com/office/powerpoint/2010/main" val="982279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9E3DC-59A2-459D-832D-F23B1AAB3743}"/>
              </a:ext>
            </a:extLst>
          </p:cNvPr>
          <p:cNvSpPr>
            <a:spLocks noGrp="1"/>
          </p:cNvSpPr>
          <p:nvPr>
            <p:ph type="title"/>
          </p:nvPr>
        </p:nvSpPr>
        <p:spPr/>
        <p:txBody>
          <a:bodyPr/>
          <a:lstStyle/>
          <a:p>
            <a:r>
              <a:rPr lang="en-US"/>
              <a:t>Click to edit Master title style</a:t>
            </a:r>
            <a:endParaRPr lang="en-SE"/>
          </a:p>
        </p:txBody>
      </p:sp>
      <p:sp>
        <p:nvSpPr>
          <p:cNvPr id="3" name="Vertical Text Placeholder 2">
            <a:extLst>
              <a:ext uri="{FF2B5EF4-FFF2-40B4-BE49-F238E27FC236}">
                <a16:creationId xmlns:a16="http://schemas.microsoft.com/office/drawing/2014/main" id="{6E3F782E-14D4-434A-910F-6BC308D345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4" name="Date Placeholder 3">
            <a:extLst>
              <a:ext uri="{FF2B5EF4-FFF2-40B4-BE49-F238E27FC236}">
                <a16:creationId xmlns:a16="http://schemas.microsoft.com/office/drawing/2014/main" id="{B44EC8DE-9BEF-42A7-957D-F7A203DEEFBD}"/>
              </a:ext>
            </a:extLst>
          </p:cNvPr>
          <p:cNvSpPr>
            <a:spLocks noGrp="1"/>
          </p:cNvSpPr>
          <p:nvPr>
            <p:ph type="dt" sz="half" idx="10"/>
          </p:nvPr>
        </p:nvSpPr>
        <p:spPr/>
        <p:txBody>
          <a:bodyPr/>
          <a:lstStyle/>
          <a:p>
            <a:fld id="{5F6591F7-4D33-46A0-8BB1-BE030B4833CA}" type="datetime8">
              <a:rPr lang="en-SE" smtClean="0"/>
              <a:t>2021-06-30 11:23</a:t>
            </a:fld>
            <a:endParaRPr lang="en-SE"/>
          </a:p>
        </p:txBody>
      </p:sp>
      <p:sp>
        <p:nvSpPr>
          <p:cNvPr id="5" name="Footer Placeholder 4">
            <a:extLst>
              <a:ext uri="{FF2B5EF4-FFF2-40B4-BE49-F238E27FC236}">
                <a16:creationId xmlns:a16="http://schemas.microsoft.com/office/drawing/2014/main" id="{7B760394-3E38-4B89-B708-FA2B4A3EC262}"/>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67EC59DC-996D-4958-A531-A5BCF0A777F6}"/>
              </a:ext>
            </a:extLst>
          </p:cNvPr>
          <p:cNvSpPr>
            <a:spLocks noGrp="1"/>
          </p:cNvSpPr>
          <p:nvPr>
            <p:ph type="sldNum" sz="quarter" idx="12"/>
          </p:nvPr>
        </p:nvSpPr>
        <p:spPr/>
        <p:txBody>
          <a:bodyPr/>
          <a:lstStyle/>
          <a:p>
            <a:fld id="{AB30E044-96F3-49BB-8843-B9D1910E0975}" type="slidenum">
              <a:rPr lang="en-SE" smtClean="0"/>
              <a:t>‹#›</a:t>
            </a:fld>
            <a:endParaRPr lang="en-SE"/>
          </a:p>
        </p:txBody>
      </p:sp>
    </p:spTree>
    <p:extLst>
      <p:ext uri="{BB962C8B-B14F-4D97-AF65-F5344CB8AC3E}">
        <p14:creationId xmlns:p14="http://schemas.microsoft.com/office/powerpoint/2010/main" val="3505556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5F2CC0-E1E2-4A2A-8121-57C473ED29D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E"/>
          </a:p>
        </p:txBody>
      </p:sp>
      <p:sp>
        <p:nvSpPr>
          <p:cNvPr id="3" name="Vertical Text Placeholder 2">
            <a:extLst>
              <a:ext uri="{FF2B5EF4-FFF2-40B4-BE49-F238E27FC236}">
                <a16:creationId xmlns:a16="http://schemas.microsoft.com/office/drawing/2014/main" id="{01A0497D-77D9-4EB0-830B-F758C574461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4" name="Date Placeholder 3">
            <a:extLst>
              <a:ext uri="{FF2B5EF4-FFF2-40B4-BE49-F238E27FC236}">
                <a16:creationId xmlns:a16="http://schemas.microsoft.com/office/drawing/2014/main" id="{E4B83CEC-4EB6-4716-B879-97C2A0BB1B55}"/>
              </a:ext>
            </a:extLst>
          </p:cNvPr>
          <p:cNvSpPr>
            <a:spLocks noGrp="1"/>
          </p:cNvSpPr>
          <p:nvPr>
            <p:ph type="dt" sz="half" idx="10"/>
          </p:nvPr>
        </p:nvSpPr>
        <p:spPr/>
        <p:txBody>
          <a:bodyPr/>
          <a:lstStyle/>
          <a:p>
            <a:fld id="{F70060A8-31BA-4A07-9F68-26890F5DDBAD}" type="datetime8">
              <a:rPr lang="en-SE" smtClean="0"/>
              <a:t>2021-06-30 11:23</a:t>
            </a:fld>
            <a:endParaRPr lang="en-SE"/>
          </a:p>
        </p:txBody>
      </p:sp>
      <p:sp>
        <p:nvSpPr>
          <p:cNvPr id="5" name="Footer Placeholder 4">
            <a:extLst>
              <a:ext uri="{FF2B5EF4-FFF2-40B4-BE49-F238E27FC236}">
                <a16:creationId xmlns:a16="http://schemas.microsoft.com/office/drawing/2014/main" id="{765BB2D1-A22F-4FC7-B0E8-E2399B21F5FB}"/>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18282C13-0F6E-48A8-B933-7B4CED7ECF79}"/>
              </a:ext>
            </a:extLst>
          </p:cNvPr>
          <p:cNvSpPr>
            <a:spLocks noGrp="1"/>
          </p:cNvSpPr>
          <p:nvPr>
            <p:ph type="sldNum" sz="quarter" idx="12"/>
          </p:nvPr>
        </p:nvSpPr>
        <p:spPr/>
        <p:txBody>
          <a:bodyPr/>
          <a:lstStyle/>
          <a:p>
            <a:fld id="{AB30E044-96F3-49BB-8843-B9D1910E0975}" type="slidenum">
              <a:rPr lang="en-SE" smtClean="0"/>
              <a:t>‹#›</a:t>
            </a:fld>
            <a:endParaRPr lang="en-SE"/>
          </a:p>
        </p:txBody>
      </p:sp>
    </p:spTree>
    <p:extLst>
      <p:ext uri="{BB962C8B-B14F-4D97-AF65-F5344CB8AC3E}">
        <p14:creationId xmlns:p14="http://schemas.microsoft.com/office/powerpoint/2010/main" val="3317847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B9047-868E-4BC6-9E6D-CFB26266221A}"/>
              </a:ext>
            </a:extLst>
          </p:cNvPr>
          <p:cNvSpPr>
            <a:spLocks noGrp="1"/>
          </p:cNvSpPr>
          <p:nvPr>
            <p:ph type="title"/>
          </p:nvPr>
        </p:nvSpPr>
        <p:spPr/>
        <p:txBody>
          <a:bodyPr/>
          <a:lstStyle/>
          <a:p>
            <a:r>
              <a:rPr lang="en-US"/>
              <a:t>Click to edit Master title style</a:t>
            </a:r>
            <a:endParaRPr lang="en-SE"/>
          </a:p>
        </p:txBody>
      </p:sp>
      <p:sp>
        <p:nvSpPr>
          <p:cNvPr id="3" name="Content Placeholder 2">
            <a:extLst>
              <a:ext uri="{FF2B5EF4-FFF2-40B4-BE49-F238E27FC236}">
                <a16:creationId xmlns:a16="http://schemas.microsoft.com/office/drawing/2014/main" id="{134AC579-DDC9-4DD9-BB53-AC195F80E6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4" name="Date Placeholder 3">
            <a:extLst>
              <a:ext uri="{FF2B5EF4-FFF2-40B4-BE49-F238E27FC236}">
                <a16:creationId xmlns:a16="http://schemas.microsoft.com/office/drawing/2014/main" id="{BDCF40DC-B36D-4181-A55D-390596377F14}"/>
              </a:ext>
            </a:extLst>
          </p:cNvPr>
          <p:cNvSpPr>
            <a:spLocks noGrp="1"/>
          </p:cNvSpPr>
          <p:nvPr>
            <p:ph type="dt" sz="half" idx="10"/>
          </p:nvPr>
        </p:nvSpPr>
        <p:spPr/>
        <p:txBody>
          <a:bodyPr/>
          <a:lstStyle/>
          <a:p>
            <a:fld id="{747402E0-4D86-40C6-B978-0D7911538109}" type="datetime8">
              <a:rPr lang="en-SE" smtClean="0"/>
              <a:t>2021-06-30 11:23</a:t>
            </a:fld>
            <a:endParaRPr lang="en-SE"/>
          </a:p>
        </p:txBody>
      </p:sp>
      <p:sp>
        <p:nvSpPr>
          <p:cNvPr id="5" name="Footer Placeholder 4">
            <a:extLst>
              <a:ext uri="{FF2B5EF4-FFF2-40B4-BE49-F238E27FC236}">
                <a16:creationId xmlns:a16="http://schemas.microsoft.com/office/drawing/2014/main" id="{82F32978-7D2C-46F7-9D10-7C23605E9513}"/>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427A2C1D-6EFF-4BD2-998D-DDCB3C915BC8}"/>
              </a:ext>
            </a:extLst>
          </p:cNvPr>
          <p:cNvSpPr>
            <a:spLocks noGrp="1"/>
          </p:cNvSpPr>
          <p:nvPr>
            <p:ph type="sldNum" sz="quarter" idx="12"/>
          </p:nvPr>
        </p:nvSpPr>
        <p:spPr/>
        <p:txBody>
          <a:bodyPr/>
          <a:lstStyle/>
          <a:p>
            <a:fld id="{AB30E044-96F3-49BB-8843-B9D1910E0975}" type="slidenum">
              <a:rPr lang="en-SE" smtClean="0"/>
              <a:t>‹#›</a:t>
            </a:fld>
            <a:endParaRPr lang="en-SE"/>
          </a:p>
        </p:txBody>
      </p:sp>
    </p:spTree>
    <p:extLst>
      <p:ext uri="{BB962C8B-B14F-4D97-AF65-F5344CB8AC3E}">
        <p14:creationId xmlns:p14="http://schemas.microsoft.com/office/powerpoint/2010/main" val="627798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73819-4648-4359-88C3-7DAF577EB9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E"/>
          </a:p>
        </p:txBody>
      </p:sp>
      <p:sp>
        <p:nvSpPr>
          <p:cNvPr id="3" name="Text Placeholder 2">
            <a:extLst>
              <a:ext uri="{FF2B5EF4-FFF2-40B4-BE49-F238E27FC236}">
                <a16:creationId xmlns:a16="http://schemas.microsoft.com/office/drawing/2014/main" id="{CBC3A3A1-00D8-4AD6-91E7-2194D6F98A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5C8B18-30D0-4ADF-9C83-602DB5395213}"/>
              </a:ext>
            </a:extLst>
          </p:cNvPr>
          <p:cNvSpPr>
            <a:spLocks noGrp="1"/>
          </p:cNvSpPr>
          <p:nvPr>
            <p:ph type="dt" sz="half" idx="10"/>
          </p:nvPr>
        </p:nvSpPr>
        <p:spPr/>
        <p:txBody>
          <a:bodyPr/>
          <a:lstStyle/>
          <a:p>
            <a:fld id="{5E3DF7EC-549C-4270-A2FB-341CB3FCDB50}" type="datetime8">
              <a:rPr lang="en-SE" smtClean="0"/>
              <a:t>2021-06-30 11:23</a:t>
            </a:fld>
            <a:endParaRPr lang="en-SE"/>
          </a:p>
        </p:txBody>
      </p:sp>
      <p:sp>
        <p:nvSpPr>
          <p:cNvPr id="5" name="Footer Placeholder 4">
            <a:extLst>
              <a:ext uri="{FF2B5EF4-FFF2-40B4-BE49-F238E27FC236}">
                <a16:creationId xmlns:a16="http://schemas.microsoft.com/office/drawing/2014/main" id="{2C2137C5-E79E-4899-B907-7A3E9521C29D}"/>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E356943B-C4CD-4C8A-B712-01FBE4017D9A}"/>
              </a:ext>
            </a:extLst>
          </p:cNvPr>
          <p:cNvSpPr>
            <a:spLocks noGrp="1"/>
          </p:cNvSpPr>
          <p:nvPr>
            <p:ph type="sldNum" sz="quarter" idx="12"/>
          </p:nvPr>
        </p:nvSpPr>
        <p:spPr/>
        <p:txBody>
          <a:bodyPr/>
          <a:lstStyle/>
          <a:p>
            <a:fld id="{AB30E044-96F3-49BB-8843-B9D1910E0975}" type="slidenum">
              <a:rPr lang="en-SE" smtClean="0"/>
              <a:t>‹#›</a:t>
            </a:fld>
            <a:endParaRPr lang="en-SE"/>
          </a:p>
        </p:txBody>
      </p:sp>
    </p:spTree>
    <p:extLst>
      <p:ext uri="{BB962C8B-B14F-4D97-AF65-F5344CB8AC3E}">
        <p14:creationId xmlns:p14="http://schemas.microsoft.com/office/powerpoint/2010/main" val="702304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76003-D56C-4F39-98AC-4FA14F37D402}"/>
              </a:ext>
            </a:extLst>
          </p:cNvPr>
          <p:cNvSpPr>
            <a:spLocks noGrp="1"/>
          </p:cNvSpPr>
          <p:nvPr>
            <p:ph type="title"/>
          </p:nvPr>
        </p:nvSpPr>
        <p:spPr/>
        <p:txBody>
          <a:bodyPr/>
          <a:lstStyle/>
          <a:p>
            <a:r>
              <a:rPr lang="en-US"/>
              <a:t>Click to edit Master title style</a:t>
            </a:r>
            <a:endParaRPr lang="en-SE"/>
          </a:p>
        </p:txBody>
      </p:sp>
      <p:sp>
        <p:nvSpPr>
          <p:cNvPr id="3" name="Content Placeholder 2">
            <a:extLst>
              <a:ext uri="{FF2B5EF4-FFF2-40B4-BE49-F238E27FC236}">
                <a16:creationId xmlns:a16="http://schemas.microsoft.com/office/drawing/2014/main" id="{3DA1D0A0-C3D8-4683-A362-1E057BF2D8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4" name="Content Placeholder 3">
            <a:extLst>
              <a:ext uri="{FF2B5EF4-FFF2-40B4-BE49-F238E27FC236}">
                <a16:creationId xmlns:a16="http://schemas.microsoft.com/office/drawing/2014/main" id="{F1D729CB-823C-4F0B-A7CB-66D3545697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5" name="Date Placeholder 4">
            <a:extLst>
              <a:ext uri="{FF2B5EF4-FFF2-40B4-BE49-F238E27FC236}">
                <a16:creationId xmlns:a16="http://schemas.microsoft.com/office/drawing/2014/main" id="{61C9DBC6-BDCA-4862-B4DC-43FF6B1B639C}"/>
              </a:ext>
            </a:extLst>
          </p:cNvPr>
          <p:cNvSpPr>
            <a:spLocks noGrp="1"/>
          </p:cNvSpPr>
          <p:nvPr>
            <p:ph type="dt" sz="half" idx="10"/>
          </p:nvPr>
        </p:nvSpPr>
        <p:spPr/>
        <p:txBody>
          <a:bodyPr/>
          <a:lstStyle/>
          <a:p>
            <a:fld id="{9B8AE2A9-6BBC-4447-9606-D565ACB4E8AA}" type="datetime8">
              <a:rPr lang="en-SE" smtClean="0"/>
              <a:t>2021-06-30 11:23</a:t>
            </a:fld>
            <a:endParaRPr lang="en-SE"/>
          </a:p>
        </p:txBody>
      </p:sp>
      <p:sp>
        <p:nvSpPr>
          <p:cNvPr id="6" name="Footer Placeholder 5">
            <a:extLst>
              <a:ext uri="{FF2B5EF4-FFF2-40B4-BE49-F238E27FC236}">
                <a16:creationId xmlns:a16="http://schemas.microsoft.com/office/drawing/2014/main" id="{9FAE4086-E179-4BC0-AF23-A98A59A77EB3}"/>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EEBB8D43-B10D-49ED-AB61-2B2ED6E07D59}"/>
              </a:ext>
            </a:extLst>
          </p:cNvPr>
          <p:cNvSpPr>
            <a:spLocks noGrp="1"/>
          </p:cNvSpPr>
          <p:nvPr>
            <p:ph type="sldNum" sz="quarter" idx="12"/>
          </p:nvPr>
        </p:nvSpPr>
        <p:spPr/>
        <p:txBody>
          <a:bodyPr/>
          <a:lstStyle/>
          <a:p>
            <a:fld id="{AB30E044-96F3-49BB-8843-B9D1910E0975}" type="slidenum">
              <a:rPr lang="en-SE" smtClean="0"/>
              <a:t>‹#›</a:t>
            </a:fld>
            <a:endParaRPr lang="en-SE"/>
          </a:p>
        </p:txBody>
      </p:sp>
    </p:spTree>
    <p:extLst>
      <p:ext uri="{BB962C8B-B14F-4D97-AF65-F5344CB8AC3E}">
        <p14:creationId xmlns:p14="http://schemas.microsoft.com/office/powerpoint/2010/main" val="614921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DF827-5C94-4B7D-8071-E848A6027FAF}"/>
              </a:ext>
            </a:extLst>
          </p:cNvPr>
          <p:cNvSpPr>
            <a:spLocks noGrp="1"/>
          </p:cNvSpPr>
          <p:nvPr>
            <p:ph type="title"/>
          </p:nvPr>
        </p:nvSpPr>
        <p:spPr>
          <a:xfrm>
            <a:off x="839788" y="365125"/>
            <a:ext cx="10515600" cy="1325563"/>
          </a:xfrm>
        </p:spPr>
        <p:txBody>
          <a:bodyPr/>
          <a:lstStyle/>
          <a:p>
            <a:r>
              <a:rPr lang="en-US"/>
              <a:t>Click to edit Master title style</a:t>
            </a:r>
            <a:endParaRPr lang="en-SE"/>
          </a:p>
        </p:txBody>
      </p:sp>
      <p:sp>
        <p:nvSpPr>
          <p:cNvPr id="3" name="Text Placeholder 2">
            <a:extLst>
              <a:ext uri="{FF2B5EF4-FFF2-40B4-BE49-F238E27FC236}">
                <a16:creationId xmlns:a16="http://schemas.microsoft.com/office/drawing/2014/main" id="{BC193DD9-F700-4CA7-A4AE-FA84F128CF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4A0E99-CE85-4798-B0C3-32CBAF82A3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5" name="Text Placeholder 4">
            <a:extLst>
              <a:ext uri="{FF2B5EF4-FFF2-40B4-BE49-F238E27FC236}">
                <a16:creationId xmlns:a16="http://schemas.microsoft.com/office/drawing/2014/main" id="{BEFF23DC-D966-4FBC-95B6-1ED90F4AA9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E6C583-02A7-4678-ACFB-2FE7A9416C3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7" name="Date Placeholder 6">
            <a:extLst>
              <a:ext uri="{FF2B5EF4-FFF2-40B4-BE49-F238E27FC236}">
                <a16:creationId xmlns:a16="http://schemas.microsoft.com/office/drawing/2014/main" id="{720D2E1A-C56C-46CE-A353-FC2AA639A0DF}"/>
              </a:ext>
            </a:extLst>
          </p:cNvPr>
          <p:cNvSpPr>
            <a:spLocks noGrp="1"/>
          </p:cNvSpPr>
          <p:nvPr>
            <p:ph type="dt" sz="half" idx="10"/>
          </p:nvPr>
        </p:nvSpPr>
        <p:spPr/>
        <p:txBody>
          <a:bodyPr/>
          <a:lstStyle/>
          <a:p>
            <a:fld id="{ADC83058-3B79-4372-928A-9D7A9D6993F8}" type="datetime8">
              <a:rPr lang="en-SE" smtClean="0"/>
              <a:t>2021-06-30 11:23</a:t>
            </a:fld>
            <a:endParaRPr lang="en-SE"/>
          </a:p>
        </p:txBody>
      </p:sp>
      <p:sp>
        <p:nvSpPr>
          <p:cNvPr id="8" name="Footer Placeholder 7">
            <a:extLst>
              <a:ext uri="{FF2B5EF4-FFF2-40B4-BE49-F238E27FC236}">
                <a16:creationId xmlns:a16="http://schemas.microsoft.com/office/drawing/2014/main" id="{EB36E09F-04AE-45B2-A28F-4484506151E8}"/>
              </a:ext>
            </a:extLst>
          </p:cNvPr>
          <p:cNvSpPr>
            <a:spLocks noGrp="1"/>
          </p:cNvSpPr>
          <p:nvPr>
            <p:ph type="ftr" sz="quarter" idx="11"/>
          </p:nvPr>
        </p:nvSpPr>
        <p:spPr/>
        <p:txBody>
          <a:bodyPr/>
          <a:lstStyle/>
          <a:p>
            <a:endParaRPr lang="en-SE"/>
          </a:p>
        </p:txBody>
      </p:sp>
      <p:sp>
        <p:nvSpPr>
          <p:cNvPr id="9" name="Slide Number Placeholder 8">
            <a:extLst>
              <a:ext uri="{FF2B5EF4-FFF2-40B4-BE49-F238E27FC236}">
                <a16:creationId xmlns:a16="http://schemas.microsoft.com/office/drawing/2014/main" id="{9C9D4664-DBFF-485C-A46C-D7BDC4C60238}"/>
              </a:ext>
            </a:extLst>
          </p:cNvPr>
          <p:cNvSpPr>
            <a:spLocks noGrp="1"/>
          </p:cNvSpPr>
          <p:nvPr>
            <p:ph type="sldNum" sz="quarter" idx="12"/>
          </p:nvPr>
        </p:nvSpPr>
        <p:spPr/>
        <p:txBody>
          <a:bodyPr/>
          <a:lstStyle/>
          <a:p>
            <a:fld id="{AB30E044-96F3-49BB-8843-B9D1910E0975}" type="slidenum">
              <a:rPr lang="en-SE" smtClean="0"/>
              <a:t>‹#›</a:t>
            </a:fld>
            <a:endParaRPr lang="en-SE"/>
          </a:p>
        </p:txBody>
      </p:sp>
    </p:spTree>
    <p:extLst>
      <p:ext uri="{BB962C8B-B14F-4D97-AF65-F5344CB8AC3E}">
        <p14:creationId xmlns:p14="http://schemas.microsoft.com/office/powerpoint/2010/main" val="3989444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AAB19-DD92-4571-A769-192A698B8F06}"/>
              </a:ext>
            </a:extLst>
          </p:cNvPr>
          <p:cNvSpPr>
            <a:spLocks noGrp="1"/>
          </p:cNvSpPr>
          <p:nvPr>
            <p:ph type="title"/>
          </p:nvPr>
        </p:nvSpPr>
        <p:spPr/>
        <p:txBody>
          <a:bodyPr/>
          <a:lstStyle/>
          <a:p>
            <a:r>
              <a:rPr lang="en-US"/>
              <a:t>Click to edit Master title style</a:t>
            </a:r>
            <a:endParaRPr lang="en-SE"/>
          </a:p>
        </p:txBody>
      </p:sp>
      <p:sp>
        <p:nvSpPr>
          <p:cNvPr id="3" name="Date Placeholder 2">
            <a:extLst>
              <a:ext uri="{FF2B5EF4-FFF2-40B4-BE49-F238E27FC236}">
                <a16:creationId xmlns:a16="http://schemas.microsoft.com/office/drawing/2014/main" id="{C3BC4850-8E0A-431E-A0FA-C0FB6D642BCE}"/>
              </a:ext>
            </a:extLst>
          </p:cNvPr>
          <p:cNvSpPr>
            <a:spLocks noGrp="1"/>
          </p:cNvSpPr>
          <p:nvPr>
            <p:ph type="dt" sz="half" idx="10"/>
          </p:nvPr>
        </p:nvSpPr>
        <p:spPr/>
        <p:txBody>
          <a:bodyPr/>
          <a:lstStyle/>
          <a:p>
            <a:fld id="{3AA4E78A-B92E-4CB0-B3A5-F2E00145BC3F}" type="datetime8">
              <a:rPr lang="en-SE" smtClean="0"/>
              <a:t>2021-06-30 11:23</a:t>
            </a:fld>
            <a:endParaRPr lang="en-SE"/>
          </a:p>
        </p:txBody>
      </p:sp>
      <p:sp>
        <p:nvSpPr>
          <p:cNvPr id="4" name="Footer Placeholder 3">
            <a:extLst>
              <a:ext uri="{FF2B5EF4-FFF2-40B4-BE49-F238E27FC236}">
                <a16:creationId xmlns:a16="http://schemas.microsoft.com/office/drawing/2014/main" id="{744CA691-64CD-400B-A697-DD8D02C16B9D}"/>
              </a:ext>
            </a:extLst>
          </p:cNvPr>
          <p:cNvSpPr>
            <a:spLocks noGrp="1"/>
          </p:cNvSpPr>
          <p:nvPr>
            <p:ph type="ftr" sz="quarter" idx="11"/>
          </p:nvPr>
        </p:nvSpPr>
        <p:spPr/>
        <p:txBody>
          <a:bodyPr/>
          <a:lstStyle/>
          <a:p>
            <a:endParaRPr lang="en-SE"/>
          </a:p>
        </p:txBody>
      </p:sp>
      <p:sp>
        <p:nvSpPr>
          <p:cNvPr id="5" name="Slide Number Placeholder 4">
            <a:extLst>
              <a:ext uri="{FF2B5EF4-FFF2-40B4-BE49-F238E27FC236}">
                <a16:creationId xmlns:a16="http://schemas.microsoft.com/office/drawing/2014/main" id="{A46E1AF5-3AC2-4D1D-BC33-B9A9316DA122}"/>
              </a:ext>
            </a:extLst>
          </p:cNvPr>
          <p:cNvSpPr>
            <a:spLocks noGrp="1"/>
          </p:cNvSpPr>
          <p:nvPr>
            <p:ph type="sldNum" sz="quarter" idx="12"/>
          </p:nvPr>
        </p:nvSpPr>
        <p:spPr/>
        <p:txBody>
          <a:bodyPr/>
          <a:lstStyle/>
          <a:p>
            <a:fld id="{AB30E044-96F3-49BB-8843-B9D1910E0975}" type="slidenum">
              <a:rPr lang="en-SE" smtClean="0"/>
              <a:t>‹#›</a:t>
            </a:fld>
            <a:endParaRPr lang="en-SE"/>
          </a:p>
        </p:txBody>
      </p:sp>
    </p:spTree>
    <p:extLst>
      <p:ext uri="{BB962C8B-B14F-4D97-AF65-F5344CB8AC3E}">
        <p14:creationId xmlns:p14="http://schemas.microsoft.com/office/powerpoint/2010/main" val="2414456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27C44A-A335-4F56-9B90-AA79A8771F66}"/>
              </a:ext>
            </a:extLst>
          </p:cNvPr>
          <p:cNvSpPr>
            <a:spLocks noGrp="1"/>
          </p:cNvSpPr>
          <p:nvPr>
            <p:ph type="dt" sz="half" idx="10"/>
          </p:nvPr>
        </p:nvSpPr>
        <p:spPr/>
        <p:txBody>
          <a:bodyPr/>
          <a:lstStyle/>
          <a:p>
            <a:fld id="{CFA96825-0802-43E8-BF3C-6EE2E283263B}" type="datetime8">
              <a:rPr lang="en-SE" smtClean="0"/>
              <a:t>2021-06-30 11:23</a:t>
            </a:fld>
            <a:endParaRPr lang="en-SE"/>
          </a:p>
        </p:txBody>
      </p:sp>
      <p:sp>
        <p:nvSpPr>
          <p:cNvPr id="3" name="Footer Placeholder 2">
            <a:extLst>
              <a:ext uri="{FF2B5EF4-FFF2-40B4-BE49-F238E27FC236}">
                <a16:creationId xmlns:a16="http://schemas.microsoft.com/office/drawing/2014/main" id="{D3B08C24-F40D-4653-9B1B-523BABB485FB}"/>
              </a:ext>
            </a:extLst>
          </p:cNvPr>
          <p:cNvSpPr>
            <a:spLocks noGrp="1"/>
          </p:cNvSpPr>
          <p:nvPr>
            <p:ph type="ftr" sz="quarter" idx="11"/>
          </p:nvPr>
        </p:nvSpPr>
        <p:spPr/>
        <p:txBody>
          <a:bodyPr/>
          <a:lstStyle/>
          <a:p>
            <a:endParaRPr lang="en-SE"/>
          </a:p>
        </p:txBody>
      </p:sp>
      <p:sp>
        <p:nvSpPr>
          <p:cNvPr id="4" name="Slide Number Placeholder 3">
            <a:extLst>
              <a:ext uri="{FF2B5EF4-FFF2-40B4-BE49-F238E27FC236}">
                <a16:creationId xmlns:a16="http://schemas.microsoft.com/office/drawing/2014/main" id="{348D9247-6B1E-49C5-B2F7-29A467347A15}"/>
              </a:ext>
            </a:extLst>
          </p:cNvPr>
          <p:cNvSpPr>
            <a:spLocks noGrp="1"/>
          </p:cNvSpPr>
          <p:nvPr>
            <p:ph type="sldNum" sz="quarter" idx="12"/>
          </p:nvPr>
        </p:nvSpPr>
        <p:spPr/>
        <p:txBody>
          <a:bodyPr/>
          <a:lstStyle/>
          <a:p>
            <a:fld id="{AB30E044-96F3-49BB-8843-B9D1910E0975}" type="slidenum">
              <a:rPr lang="en-SE" smtClean="0"/>
              <a:t>‹#›</a:t>
            </a:fld>
            <a:endParaRPr lang="en-SE"/>
          </a:p>
        </p:txBody>
      </p:sp>
    </p:spTree>
    <p:extLst>
      <p:ext uri="{BB962C8B-B14F-4D97-AF65-F5344CB8AC3E}">
        <p14:creationId xmlns:p14="http://schemas.microsoft.com/office/powerpoint/2010/main" val="2530931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48C7A-E2C4-4CA3-A023-93A6630D7F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E"/>
          </a:p>
        </p:txBody>
      </p:sp>
      <p:sp>
        <p:nvSpPr>
          <p:cNvPr id="3" name="Content Placeholder 2">
            <a:extLst>
              <a:ext uri="{FF2B5EF4-FFF2-40B4-BE49-F238E27FC236}">
                <a16:creationId xmlns:a16="http://schemas.microsoft.com/office/drawing/2014/main" id="{88DE2DC1-2B92-4297-8628-1264134593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4" name="Text Placeholder 3">
            <a:extLst>
              <a:ext uri="{FF2B5EF4-FFF2-40B4-BE49-F238E27FC236}">
                <a16:creationId xmlns:a16="http://schemas.microsoft.com/office/drawing/2014/main" id="{938070E4-4236-4F63-A43C-57AC351DC0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06AFF2-FA21-489D-B734-3A73AA815269}"/>
              </a:ext>
            </a:extLst>
          </p:cNvPr>
          <p:cNvSpPr>
            <a:spLocks noGrp="1"/>
          </p:cNvSpPr>
          <p:nvPr>
            <p:ph type="dt" sz="half" idx="10"/>
          </p:nvPr>
        </p:nvSpPr>
        <p:spPr/>
        <p:txBody>
          <a:bodyPr/>
          <a:lstStyle/>
          <a:p>
            <a:fld id="{922B01B0-1072-4453-9310-8BA506E2D7B3}" type="datetime8">
              <a:rPr lang="en-SE" smtClean="0"/>
              <a:t>2021-06-30 11:23</a:t>
            </a:fld>
            <a:endParaRPr lang="en-SE"/>
          </a:p>
        </p:txBody>
      </p:sp>
      <p:sp>
        <p:nvSpPr>
          <p:cNvPr id="6" name="Footer Placeholder 5">
            <a:extLst>
              <a:ext uri="{FF2B5EF4-FFF2-40B4-BE49-F238E27FC236}">
                <a16:creationId xmlns:a16="http://schemas.microsoft.com/office/drawing/2014/main" id="{0C566A01-C1DE-4C45-B753-D543262B56B8}"/>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58713B3B-D392-4780-B0A8-546EC24B36E2}"/>
              </a:ext>
            </a:extLst>
          </p:cNvPr>
          <p:cNvSpPr>
            <a:spLocks noGrp="1"/>
          </p:cNvSpPr>
          <p:nvPr>
            <p:ph type="sldNum" sz="quarter" idx="12"/>
          </p:nvPr>
        </p:nvSpPr>
        <p:spPr/>
        <p:txBody>
          <a:bodyPr/>
          <a:lstStyle/>
          <a:p>
            <a:fld id="{AB30E044-96F3-49BB-8843-B9D1910E0975}" type="slidenum">
              <a:rPr lang="en-SE" smtClean="0"/>
              <a:t>‹#›</a:t>
            </a:fld>
            <a:endParaRPr lang="en-SE"/>
          </a:p>
        </p:txBody>
      </p:sp>
    </p:spTree>
    <p:extLst>
      <p:ext uri="{BB962C8B-B14F-4D97-AF65-F5344CB8AC3E}">
        <p14:creationId xmlns:p14="http://schemas.microsoft.com/office/powerpoint/2010/main" val="47348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C46D9-B570-46B2-8862-538AC879A7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E"/>
          </a:p>
        </p:txBody>
      </p:sp>
      <p:sp>
        <p:nvSpPr>
          <p:cNvPr id="3" name="Picture Placeholder 2">
            <a:extLst>
              <a:ext uri="{FF2B5EF4-FFF2-40B4-BE49-F238E27FC236}">
                <a16:creationId xmlns:a16="http://schemas.microsoft.com/office/drawing/2014/main" id="{7BB7F84C-00AB-4CD4-BB47-FDFA974BD5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E"/>
          </a:p>
        </p:txBody>
      </p:sp>
      <p:sp>
        <p:nvSpPr>
          <p:cNvPr id="4" name="Text Placeholder 3">
            <a:extLst>
              <a:ext uri="{FF2B5EF4-FFF2-40B4-BE49-F238E27FC236}">
                <a16:creationId xmlns:a16="http://schemas.microsoft.com/office/drawing/2014/main" id="{D56B4429-F873-468A-9BFC-6601C01B45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EFDEA9-DE2B-4CD4-BE49-729AC8F3BD59}"/>
              </a:ext>
            </a:extLst>
          </p:cNvPr>
          <p:cNvSpPr>
            <a:spLocks noGrp="1"/>
          </p:cNvSpPr>
          <p:nvPr>
            <p:ph type="dt" sz="half" idx="10"/>
          </p:nvPr>
        </p:nvSpPr>
        <p:spPr/>
        <p:txBody>
          <a:bodyPr/>
          <a:lstStyle/>
          <a:p>
            <a:fld id="{17551A9E-1A69-42AB-9C6D-42BF03B9D4B1}" type="datetime8">
              <a:rPr lang="en-SE" smtClean="0"/>
              <a:t>2021-06-30 11:23</a:t>
            </a:fld>
            <a:endParaRPr lang="en-SE"/>
          </a:p>
        </p:txBody>
      </p:sp>
      <p:sp>
        <p:nvSpPr>
          <p:cNvPr id="6" name="Footer Placeholder 5">
            <a:extLst>
              <a:ext uri="{FF2B5EF4-FFF2-40B4-BE49-F238E27FC236}">
                <a16:creationId xmlns:a16="http://schemas.microsoft.com/office/drawing/2014/main" id="{AE9CFA2A-7892-4B7E-8BCC-0556851552EA}"/>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940273FF-8B96-4D45-924E-CF8F9FDA6E31}"/>
              </a:ext>
            </a:extLst>
          </p:cNvPr>
          <p:cNvSpPr>
            <a:spLocks noGrp="1"/>
          </p:cNvSpPr>
          <p:nvPr>
            <p:ph type="sldNum" sz="quarter" idx="12"/>
          </p:nvPr>
        </p:nvSpPr>
        <p:spPr/>
        <p:txBody>
          <a:bodyPr/>
          <a:lstStyle/>
          <a:p>
            <a:fld id="{AB30E044-96F3-49BB-8843-B9D1910E0975}" type="slidenum">
              <a:rPr lang="en-SE" smtClean="0"/>
              <a:t>‹#›</a:t>
            </a:fld>
            <a:endParaRPr lang="en-SE"/>
          </a:p>
        </p:txBody>
      </p:sp>
    </p:spTree>
    <p:extLst>
      <p:ext uri="{BB962C8B-B14F-4D97-AF65-F5344CB8AC3E}">
        <p14:creationId xmlns:p14="http://schemas.microsoft.com/office/powerpoint/2010/main" val="718349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814A3A-5A0B-40EF-AA4C-9E5115F057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E"/>
          </a:p>
        </p:txBody>
      </p:sp>
      <p:sp>
        <p:nvSpPr>
          <p:cNvPr id="3" name="Text Placeholder 2">
            <a:extLst>
              <a:ext uri="{FF2B5EF4-FFF2-40B4-BE49-F238E27FC236}">
                <a16:creationId xmlns:a16="http://schemas.microsoft.com/office/drawing/2014/main" id="{117FDCCE-5583-4A0C-B932-F89A332537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4" name="Date Placeholder 3">
            <a:extLst>
              <a:ext uri="{FF2B5EF4-FFF2-40B4-BE49-F238E27FC236}">
                <a16:creationId xmlns:a16="http://schemas.microsoft.com/office/drawing/2014/main" id="{D5F06E95-AFFC-41F6-955C-814CDB78E8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A172CE-A26E-4931-A6DB-754600933116}" type="datetime8">
              <a:rPr lang="en-SE" smtClean="0"/>
              <a:t>2021-06-30 11:23</a:t>
            </a:fld>
            <a:endParaRPr lang="en-SE"/>
          </a:p>
        </p:txBody>
      </p:sp>
      <p:sp>
        <p:nvSpPr>
          <p:cNvPr id="5" name="Footer Placeholder 4">
            <a:extLst>
              <a:ext uri="{FF2B5EF4-FFF2-40B4-BE49-F238E27FC236}">
                <a16:creationId xmlns:a16="http://schemas.microsoft.com/office/drawing/2014/main" id="{646808B1-C1F8-4878-A728-5AF94B47E3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E"/>
          </a:p>
        </p:txBody>
      </p:sp>
      <p:sp>
        <p:nvSpPr>
          <p:cNvPr id="6" name="Slide Number Placeholder 5">
            <a:extLst>
              <a:ext uri="{FF2B5EF4-FFF2-40B4-BE49-F238E27FC236}">
                <a16:creationId xmlns:a16="http://schemas.microsoft.com/office/drawing/2014/main" id="{3C385A8A-97D8-4895-845B-3BEBA21709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30E044-96F3-49BB-8843-B9D1910E0975}" type="slidenum">
              <a:rPr lang="en-SE" smtClean="0"/>
              <a:t>‹#›</a:t>
            </a:fld>
            <a:endParaRPr lang="en-SE"/>
          </a:p>
        </p:txBody>
      </p:sp>
    </p:spTree>
    <p:extLst>
      <p:ext uri="{BB962C8B-B14F-4D97-AF65-F5344CB8AC3E}">
        <p14:creationId xmlns:p14="http://schemas.microsoft.com/office/powerpoint/2010/main" val="2704815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7.xml"/><Relationship Id="rId5" Type="http://schemas.openxmlformats.org/officeDocument/2006/relationships/image" Target="../media/image22.emf"/><Relationship Id="rId4" Type="http://schemas.openxmlformats.org/officeDocument/2006/relationships/image" Target="../media/image21.emf"/></Relationships>
</file>

<file path=ppt/slides/_rels/slide1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s://medcraveonline.com/IRATJ/IRATJ-07-00223.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medcraveonline.com/IRATJ/IRATJ-07-00223.pdf" TargetMode="External"/><Relationship Id="rId2" Type="http://schemas.openxmlformats.org/officeDocument/2006/relationships/hyperlink" Target="http://iors.ir/journal/article-1-541-en.pdf" TargetMode="External"/><Relationship Id="rId1" Type="http://schemas.openxmlformats.org/officeDocument/2006/relationships/slideLayout" Target="../slideLayouts/slideLayout2.xml"/><Relationship Id="rId6" Type="http://schemas.openxmlformats.org/officeDocument/2006/relationships/hyperlink" Target="http://www.lohmander.com/Information/Ref.htm" TargetMode="External"/><Relationship Id="rId5" Type="http://schemas.openxmlformats.org/officeDocument/2006/relationships/hyperlink" Target="mailto:Peter@Lohmander.com" TargetMode="External"/><Relationship Id="rId4" Type="http://schemas.openxmlformats.org/officeDocument/2006/relationships/hyperlink" Target="http://arfjournals.com/abstract/41816_article_no_3.pdf"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8.emf"/><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iors.ir/journal/article-1-541-en.pdf"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5.emf"/></Relationships>
</file>

<file path=ppt/slides/_rels/slide45.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8.emf"/><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9.e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0.emf"/><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9.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61.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2" Type="http://schemas.openxmlformats.org/officeDocument/2006/relationships/hyperlink" Target="http://arfjournals.com/abstract/41816_article_no_3.pdf"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emf"/><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2.jpeg"/><Relationship Id="rId4" Type="http://schemas.openxmlformats.org/officeDocument/2006/relationships/image" Target="../media/image3.jpeg"/></Relationships>
</file>

<file path=ppt/slides/_rels/slide54.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66.emf"/><Relationship Id="rId1" Type="http://schemas.openxmlformats.org/officeDocument/2006/relationships/slideLayout" Target="../slideLayouts/slideLayout7.xml"/><Relationship Id="rId5" Type="http://schemas.openxmlformats.org/officeDocument/2006/relationships/image" Target="../media/image69.emf"/><Relationship Id="rId4" Type="http://schemas.openxmlformats.org/officeDocument/2006/relationships/image" Target="../media/image68.emf"/></Relationships>
</file>

<file path=ppt/slides/_rels/slide56.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image" Target="../media/image70.em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2.emf"/><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3.emf"/><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4.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5.em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6.emf"/><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7.emf"/><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6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8.emf"/><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9.emf"/><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80.emf"/><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www.lohmander.com/Information/Ref.htm" TargetMode="External"/><Relationship Id="rId2" Type="http://schemas.openxmlformats.org/officeDocument/2006/relationships/hyperlink" Target="mailto:Peter@Lohmander.com"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60000">
              <a:srgbClr val="FFFF00"/>
            </a:gs>
            <a:gs pos="100000">
              <a:srgbClr val="92D050"/>
            </a:gs>
            <a:gs pos="100000">
              <a:schemeClr val="accent4">
                <a:lumMod val="45000"/>
                <a:lumOff val="55000"/>
              </a:schemeClr>
            </a:gs>
            <a:gs pos="100000">
              <a:schemeClr val="accent4">
                <a:lumMod val="30000"/>
                <a:lumOff val="70000"/>
              </a:schemeClr>
            </a:gs>
          </a:gsLst>
          <a:lin ang="36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9B910-88E8-4448-BF4C-448B22D0AFA6}"/>
              </a:ext>
            </a:extLst>
          </p:cNvPr>
          <p:cNvSpPr>
            <a:spLocks noGrp="1"/>
          </p:cNvSpPr>
          <p:nvPr>
            <p:ph type="ctrTitle"/>
          </p:nvPr>
        </p:nvSpPr>
        <p:spPr>
          <a:xfrm>
            <a:off x="395592" y="1658358"/>
            <a:ext cx="8823053" cy="2309170"/>
          </a:xfrm>
        </p:spPr>
        <p:txBody>
          <a:bodyPr>
            <a:normAutofit fontScale="90000"/>
          </a:bodyPr>
          <a:lstStyle/>
          <a:p>
            <a:pPr algn="l"/>
            <a:r>
              <a:rPr lang="en-US" sz="5300" b="1" i="1" dirty="0">
                <a:solidFill>
                  <a:srgbClr val="7030A0"/>
                </a:solidFill>
                <a:latin typeface="Aharoni" panose="02010803020104030203" pitchFamily="2" charset="-79"/>
                <a:cs typeface="Aharoni" panose="02010803020104030203" pitchFamily="2" charset="-79"/>
              </a:rPr>
              <a:t>Wildlife Dynamics and Management Optimization via Statistics and Mathematics </a:t>
            </a:r>
            <a:br>
              <a:rPr lang="en-US" b="1" i="1" dirty="0">
                <a:solidFill>
                  <a:srgbClr val="FF0000"/>
                </a:solidFill>
              </a:rPr>
            </a:br>
            <a:r>
              <a:rPr lang="en-US" sz="3100" b="1" dirty="0">
                <a:solidFill>
                  <a:srgbClr val="002060"/>
                </a:solidFill>
                <a:latin typeface="Aharoni" panose="02010803020104030203" pitchFamily="2" charset="-79"/>
                <a:cs typeface="Aharoni" panose="02010803020104030203" pitchFamily="2" charset="-79"/>
              </a:rPr>
              <a:t>by</a:t>
            </a:r>
            <a:br>
              <a:rPr lang="en-US" b="1" i="1" dirty="0">
                <a:solidFill>
                  <a:srgbClr val="FF0000"/>
                </a:solidFill>
                <a:latin typeface="Aharoni" panose="02010803020104030203" pitchFamily="2" charset="-79"/>
                <a:cs typeface="Aharoni" panose="02010803020104030203" pitchFamily="2" charset="-79"/>
              </a:rPr>
            </a:br>
            <a:r>
              <a:rPr lang="en-US" sz="4400" b="1" dirty="0">
                <a:solidFill>
                  <a:srgbClr val="002060"/>
                </a:solidFill>
                <a:latin typeface="Aharoni" panose="02010803020104030203" pitchFamily="2" charset="-79"/>
                <a:cs typeface="Aharoni" panose="02010803020104030203" pitchFamily="2" charset="-79"/>
              </a:rPr>
              <a:t>Peter Lohmander</a:t>
            </a:r>
            <a:endParaRPr lang="en-SE" sz="1300" b="1" dirty="0">
              <a:solidFill>
                <a:srgbClr val="002060"/>
              </a:solidFill>
              <a:latin typeface="Aharoni" panose="02010803020104030203" pitchFamily="2" charset="-79"/>
              <a:cs typeface="Aharoni" panose="02010803020104030203" pitchFamily="2" charset="-79"/>
            </a:endParaRPr>
          </a:p>
        </p:txBody>
      </p:sp>
      <p:sp>
        <p:nvSpPr>
          <p:cNvPr id="3" name="Subtitle 2">
            <a:extLst>
              <a:ext uri="{FF2B5EF4-FFF2-40B4-BE49-F238E27FC236}">
                <a16:creationId xmlns:a16="http://schemas.microsoft.com/office/drawing/2014/main" id="{A75CDDCA-91E8-42D0-91EE-5B97A4968C06}"/>
              </a:ext>
            </a:extLst>
          </p:cNvPr>
          <p:cNvSpPr>
            <a:spLocks noGrp="1"/>
          </p:cNvSpPr>
          <p:nvPr>
            <p:ph type="subTitle" idx="1"/>
          </p:nvPr>
        </p:nvSpPr>
        <p:spPr>
          <a:xfrm>
            <a:off x="321666" y="4423131"/>
            <a:ext cx="5318449" cy="2434869"/>
          </a:xfrm>
        </p:spPr>
        <p:txBody>
          <a:bodyPr>
            <a:normAutofit fontScale="62500" lnSpcReduction="20000"/>
          </a:bodyPr>
          <a:lstStyle/>
          <a:p>
            <a:pPr algn="l"/>
            <a:r>
              <a:rPr lang="en-US" dirty="0"/>
              <a:t>Fifth International Webinar on </a:t>
            </a:r>
          </a:p>
          <a:p>
            <a:pPr algn="l"/>
            <a:r>
              <a:rPr lang="en-US" sz="2800" b="1" i="1" dirty="0">
                <a:solidFill>
                  <a:srgbClr val="002060"/>
                </a:solidFill>
              </a:rPr>
              <a:t>RECENT TRENDS IN STATISTICAL THEORY AND APPLICATIONS-2021 (WSTA-2021) </a:t>
            </a:r>
          </a:p>
          <a:p>
            <a:pPr algn="l"/>
            <a:r>
              <a:rPr lang="en-US" sz="2800" b="1" i="1" dirty="0">
                <a:solidFill>
                  <a:srgbClr val="002060"/>
                </a:solidFill>
              </a:rPr>
              <a:t>09:00 PM - 09:35 PM IST, June 30, 2021 (Day 2), TS 21</a:t>
            </a:r>
          </a:p>
          <a:p>
            <a:pPr algn="l"/>
            <a:r>
              <a:rPr lang="en-US" i="1" dirty="0"/>
              <a:t>Organized by</a:t>
            </a:r>
          </a:p>
          <a:p>
            <a:pPr algn="l"/>
            <a:r>
              <a:rPr lang="en-US" dirty="0"/>
              <a:t>Indian Society for Probability and Statistics (ISPS), Kerala Statistical Association (KSA) &amp; Department of Statistics (School of Physical and Mathematical Sciences) University of Kerala, Trivandrum, India</a:t>
            </a:r>
          </a:p>
          <a:p>
            <a:endParaRPr lang="en-US" dirty="0"/>
          </a:p>
          <a:p>
            <a:endParaRPr lang="en-SE" dirty="0"/>
          </a:p>
        </p:txBody>
      </p:sp>
      <p:pic>
        <p:nvPicPr>
          <p:cNvPr id="5" name="Picture 4">
            <a:extLst>
              <a:ext uri="{FF2B5EF4-FFF2-40B4-BE49-F238E27FC236}">
                <a16:creationId xmlns:a16="http://schemas.microsoft.com/office/drawing/2014/main" id="{C8E79B05-15C4-430D-8175-606C8BF7EB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5470" y="2347594"/>
            <a:ext cx="3076530" cy="3363957"/>
          </a:xfrm>
          <a:prstGeom prst="rect">
            <a:avLst/>
          </a:prstGeom>
        </p:spPr>
      </p:pic>
      <p:sp>
        <p:nvSpPr>
          <p:cNvPr id="6" name="TextBox 5">
            <a:extLst>
              <a:ext uri="{FF2B5EF4-FFF2-40B4-BE49-F238E27FC236}">
                <a16:creationId xmlns:a16="http://schemas.microsoft.com/office/drawing/2014/main" id="{9588678A-584E-4951-BC08-16EA1290CE3E}"/>
              </a:ext>
            </a:extLst>
          </p:cNvPr>
          <p:cNvSpPr txBox="1"/>
          <p:nvPr/>
        </p:nvSpPr>
        <p:spPr>
          <a:xfrm>
            <a:off x="9218645" y="5729482"/>
            <a:ext cx="2742867"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Professor Peter Lohmander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Optimal Solutions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Sweden</a:t>
            </a:r>
            <a:endParaRPr kumimoji="0" lang="en-S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descr="Peter Lohmander">
            <a:extLst>
              <a:ext uri="{FF2B5EF4-FFF2-40B4-BE49-F238E27FC236}">
                <a16:creationId xmlns:a16="http://schemas.microsoft.com/office/drawing/2014/main" id="{AB09BE3F-3B3A-41C2-B700-C6EAB144CE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8656" y="0"/>
            <a:ext cx="2463344" cy="234759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a:extLst>
              <a:ext uri="{FF2B5EF4-FFF2-40B4-BE49-F238E27FC236}">
                <a16:creationId xmlns:a16="http://schemas.microsoft.com/office/drawing/2014/main" id="{AC91A245-32C9-4362-8334-EBA66B1FF1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7503" y="2347594"/>
            <a:ext cx="2427967" cy="336395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7DCAD17-1026-411E-806B-4E25A3BD9BD3}"/>
              </a:ext>
            </a:extLst>
          </p:cNvPr>
          <p:cNvSpPr txBox="1"/>
          <p:nvPr/>
        </p:nvSpPr>
        <p:spPr>
          <a:xfrm>
            <a:off x="7681803" y="5711551"/>
            <a:ext cx="117565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Wolf</a:t>
            </a:r>
          </a:p>
        </p:txBody>
      </p:sp>
      <p:sp>
        <p:nvSpPr>
          <p:cNvPr id="12" name="TextBox 11">
            <a:extLst>
              <a:ext uri="{FF2B5EF4-FFF2-40B4-BE49-F238E27FC236}">
                <a16:creationId xmlns:a16="http://schemas.microsoft.com/office/drawing/2014/main" id="{4B71E716-11B5-4B88-846B-8FFE044D7ED0}"/>
              </a:ext>
            </a:extLst>
          </p:cNvPr>
          <p:cNvSpPr txBox="1"/>
          <p:nvPr/>
        </p:nvSpPr>
        <p:spPr>
          <a:xfrm>
            <a:off x="8857460" y="1083740"/>
            <a:ext cx="926063"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Moose</a:t>
            </a:r>
          </a:p>
        </p:txBody>
      </p:sp>
    </p:spTree>
    <p:extLst>
      <p:ext uri="{BB962C8B-B14F-4D97-AF65-F5344CB8AC3E}">
        <p14:creationId xmlns:p14="http://schemas.microsoft.com/office/powerpoint/2010/main" val="1270351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EEBFC5-7661-415E-A4E2-71223739F155}"/>
              </a:ext>
            </a:extLst>
          </p:cNvPr>
          <p:cNvPicPr>
            <a:picLocks noChangeAspect="1"/>
          </p:cNvPicPr>
          <p:nvPr/>
        </p:nvPicPr>
        <p:blipFill>
          <a:blip r:embed="rId2"/>
          <a:stretch>
            <a:fillRect/>
          </a:stretch>
        </p:blipFill>
        <p:spPr>
          <a:xfrm>
            <a:off x="561984" y="1520889"/>
            <a:ext cx="11068031" cy="3554963"/>
          </a:xfrm>
          <a:prstGeom prst="rect">
            <a:avLst/>
          </a:prstGeom>
        </p:spPr>
      </p:pic>
      <p:sp>
        <p:nvSpPr>
          <p:cNvPr id="4" name="Slide Number Placeholder 3">
            <a:extLst>
              <a:ext uri="{FF2B5EF4-FFF2-40B4-BE49-F238E27FC236}">
                <a16:creationId xmlns:a16="http://schemas.microsoft.com/office/drawing/2014/main" id="{014B055F-7F4D-4BFE-A78C-F0163BB003DB}"/>
              </a:ext>
            </a:extLst>
          </p:cNvPr>
          <p:cNvSpPr>
            <a:spLocks noGrp="1"/>
          </p:cNvSpPr>
          <p:nvPr>
            <p:ph type="sldNum" sz="quarter" idx="12"/>
          </p:nvPr>
        </p:nvSpPr>
        <p:spPr/>
        <p:txBody>
          <a:bodyPr/>
          <a:lstStyle/>
          <a:p>
            <a:fld id="{AB30E044-96F3-49BB-8843-B9D1910E0975}" type="slidenum">
              <a:rPr lang="en-SE" smtClean="0"/>
              <a:t>10</a:t>
            </a:fld>
            <a:endParaRPr lang="en-SE"/>
          </a:p>
        </p:txBody>
      </p:sp>
    </p:spTree>
    <p:extLst>
      <p:ext uri="{BB962C8B-B14F-4D97-AF65-F5344CB8AC3E}">
        <p14:creationId xmlns:p14="http://schemas.microsoft.com/office/powerpoint/2010/main" val="2565414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A6892F-C212-420C-BD0E-84DF1FF102E6}"/>
              </a:ext>
            </a:extLst>
          </p:cNvPr>
          <p:cNvPicPr>
            <a:picLocks noChangeAspect="1"/>
          </p:cNvPicPr>
          <p:nvPr/>
        </p:nvPicPr>
        <p:blipFill>
          <a:blip r:embed="rId2"/>
          <a:stretch>
            <a:fillRect/>
          </a:stretch>
        </p:blipFill>
        <p:spPr>
          <a:xfrm>
            <a:off x="907678" y="956388"/>
            <a:ext cx="10562589" cy="2593910"/>
          </a:xfrm>
          <a:prstGeom prst="rect">
            <a:avLst/>
          </a:prstGeom>
        </p:spPr>
      </p:pic>
      <p:pic>
        <p:nvPicPr>
          <p:cNvPr id="5" name="Picture 4">
            <a:extLst>
              <a:ext uri="{FF2B5EF4-FFF2-40B4-BE49-F238E27FC236}">
                <a16:creationId xmlns:a16="http://schemas.microsoft.com/office/drawing/2014/main" id="{F7AB8CA0-6CE4-4A81-ADC6-21A23B906AA0}"/>
              </a:ext>
            </a:extLst>
          </p:cNvPr>
          <p:cNvPicPr>
            <a:picLocks noChangeAspect="1"/>
          </p:cNvPicPr>
          <p:nvPr/>
        </p:nvPicPr>
        <p:blipFill>
          <a:blip r:embed="rId3"/>
          <a:stretch>
            <a:fillRect/>
          </a:stretch>
        </p:blipFill>
        <p:spPr>
          <a:xfrm>
            <a:off x="1747933" y="4183662"/>
            <a:ext cx="9362682" cy="780223"/>
          </a:xfrm>
          <a:prstGeom prst="rect">
            <a:avLst/>
          </a:prstGeom>
        </p:spPr>
      </p:pic>
      <p:sp>
        <p:nvSpPr>
          <p:cNvPr id="6" name="Slide Number Placeholder 5">
            <a:extLst>
              <a:ext uri="{FF2B5EF4-FFF2-40B4-BE49-F238E27FC236}">
                <a16:creationId xmlns:a16="http://schemas.microsoft.com/office/drawing/2014/main" id="{2A4FFB74-16CA-474E-83E2-20D08C12FF5F}"/>
              </a:ext>
            </a:extLst>
          </p:cNvPr>
          <p:cNvSpPr>
            <a:spLocks noGrp="1"/>
          </p:cNvSpPr>
          <p:nvPr>
            <p:ph type="sldNum" sz="quarter" idx="12"/>
          </p:nvPr>
        </p:nvSpPr>
        <p:spPr/>
        <p:txBody>
          <a:bodyPr/>
          <a:lstStyle/>
          <a:p>
            <a:fld id="{AB30E044-96F3-49BB-8843-B9D1910E0975}" type="slidenum">
              <a:rPr lang="en-SE" smtClean="0"/>
              <a:t>11</a:t>
            </a:fld>
            <a:endParaRPr lang="en-SE"/>
          </a:p>
        </p:txBody>
      </p:sp>
    </p:spTree>
    <p:extLst>
      <p:ext uri="{BB962C8B-B14F-4D97-AF65-F5344CB8AC3E}">
        <p14:creationId xmlns:p14="http://schemas.microsoft.com/office/powerpoint/2010/main" val="900259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470563-7549-4F06-81E3-3B66B3DAAA05}"/>
              </a:ext>
            </a:extLst>
          </p:cNvPr>
          <p:cNvPicPr>
            <a:picLocks noChangeAspect="1"/>
          </p:cNvPicPr>
          <p:nvPr/>
        </p:nvPicPr>
        <p:blipFill>
          <a:blip r:embed="rId2"/>
          <a:stretch>
            <a:fillRect/>
          </a:stretch>
        </p:blipFill>
        <p:spPr>
          <a:xfrm>
            <a:off x="1199568" y="1306285"/>
            <a:ext cx="7261414" cy="799213"/>
          </a:xfrm>
          <a:prstGeom prst="rect">
            <a:avLst/>
          </a:prstGeom>
        </p:spPr>
      </p:pic>
      <p:pic>
        <p:nvPicPr>
          <p:cNvPr id="5" name="Picture 4">
            <a:extLst>
              <a:ext uri="{FF2B5EF4-FFF2-40B4-BE49-F238E27FC236}">
                <a16:creationId xmlns:a16="http://schemas.microsoft.com/office/drawing/2014/main" id="{EB6C489C-C917-4607-BCC4-70EAF03A7590}"/>
              </a:ext>
            </a:extLst>
          </p:cNvPr>
          <p:cNvPicPr>
            <a:picLocks noChangeAspect="1"/>
          </p:cNvPicPr>
          <p:nvPr/>
        </p:nvPicPr>
        <p:blipFill>
          <a:blip r:embed="rId3"/>
          <a:stretch>
            <a:fillRect/>
          </a:stretch>
        </p:blipFill>
        <p:spPr>
          <a:xfrm>
            <a:off x="1020277" y="2444610"/>
            <a:ext cx="10151446" cy="1034666"/>
          </a:xfrm>
          <a:prstGeom prst="rect">
            <a:avLst/>
          </a:prstGeom>
        </p:spPr>
      </p:pic>
      <p:pic>
        <p:nvPicPr>
          <p:cNvPr id="7" name="Picture 6">
            <a:extLst>
              <a:ext uri="{FF2B5EF4-FFF2-40B4-BE49-F238E27FC236}">
                <a16:creationId xmlns:a16="http://schemas.microsoft.com/office/drawing/2014/main" id="{9611AC87-7A7E-4F81-B8B3-8DC55AC757F9}"/>
              </a:ext>
            </a:extLst>
          </p:cNvPr>
          <p:cNvPicPr>
            <a:picLocks noChangeAspect="1"/>
          </p:cNvPicPr>
          <p:nvPr/>
        </p:nvPicPr>
        <p:blipFill>
          <a:blip r:embed="rId4"/>
          <a:stretch>
            <a:fillRect/>
          </a:stretch>
        </p:blipFill>
        <p:spPr>
          <a:xfrm>
            <a:off x="538720" y="3896057"/>
            <a:ext cx="10879992" cy="2208858"/>
          </a:xfrm>
          <a:prstGeom prst="rect">
            <a:avLst/>
          </a:prstGeom>
        </p:spPr>
      </p:pic>
      <p:sp>
        <p:nvSpPr>
          <p:cNvPr id="8" name="Slide Number Placeholder 7">
            <a:extLst>
              <a:ext uri="{FF2B5EF4-FFF2-40B4-BE49-F238E27FC236}">
                <a16:creationId xmlns:a16="http://schemas.microsoft.com/office/drawing/2014/main" id="{91785A38-9BBA-4CB5-BC40-C7D6895DDBB8}"/>
              </a:ext>
            </a:extLst>
          </p:cNvPr>
          <p:cNvSpPr>
            <a:spLocks noGrp="1"/>
          </p:cNvSpPr>
          <p:nvPr>
            <p:ph type="sldNum" sz="quarter" idx="12"/>
          </p:nvPr>
        </p:nvSpPr>
        <p:spPr/>
        <p:txBody>
          <a:bodyPr/>
          <a:lstStyle/>
          <a:p>
            <a:fld id="{AB30E044-96F3-49BB-8843-B9D1910E0975}" type="slidenum">
              <a:rPr lang="en-SE" smtClean="0"/>
              <a:t>12</a:t>
            </a:fld>
            <a:endParaRPr lang="en-SE"/>
          </a:p>
        </p:txBody>
      </p:sp>
    </p:spTree>
    <p:extLst>
      <p:ext uri="{BB962C8B-B14F-4D97-AF65-F5344CB8AC3E}">
        <p14:creationId xmlns:p14="http://schemas.microsoft.com/office/powerpoint/2010/main" val="685125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DA1F78-D9C9-4EDF-96AE-BF708532602C}"/>
              </a:ext>
            </a:extLst>
          </p:cNvPr>
          <p:cNvPicPr>
            <a:picLocks noChangeAspect="1"/>
          </p:cNvPicPr>
          <p:nvPr/>
        </p:nvPicPr>
        <p:blipFill>
          <a:blip r:embed="rId2"/>
          <a:stretch>
            <a:fillRect/>
          </a:stretch>
        </p:blipFill>
        <p:spPr>
          <a:xfrm>
            <a:off x="703900" y="1212979"/>
            <a:ext cx="10630560" cy="1427583"/>
          </a:xfrm>
          <a:prstGeom prst="rect">
            <a:avLst/>
          </a:prstGeom>
        </p:spPr>
      </p:pic>
      <p:pic>
        <p:nvPicPr>
          <p:cNvPr id="5" name="Picture 4">
            <a:extLst>
              <a:ext uri="{FF2B5EF4-FFF2-40B4-BE49-F238E27FC236}">
                <a16:creationId xmlns:a16="http://schemas.microsoft.com/office/drawing/2014/main" id="{8840E8D9-3A39-4D73-88C5-9F10FE5F5D6B}"/>
              </a:ext>
            </a:extLst>
          </p:cNvPr>
          <p:cNvPicPr>
            <a:picLocks noChangeAspect="1"/>
          </p:cNvPicPr>
          <p:nvPr/>
        </p:nvPicPr>
        <p:blipFill>
          <a:blip r:embed="rId3"/>
          <a:stretch>
            <a:fillRect/>
          </a:stretch>
        </p:blipFill>
        <p:spPr>
          <a:xfrm>
            <a:off x="630752" y="3092326"/>
            <a:ext cx="10857348" cy="1770220"/>
          </a:xfrm>
          <a:prstGeom prst="rect">
            <a:avLst/>
          </a:prstGeom>
        </p:spPr>
      </p:pic>
      <p:sp>
        <p:nvSpPr>
          <p:cNvPr id="6" name="Slide Number Placeholder 5">
            <a:extLst>
              <a:ext uri="{FF2B5EF4-FFF2-40B4-BE49-F238E27FC236}">
                <a16:creationId xmlns:a16="http://schemas.microsoft.com/office/drawing/2014/main" id="{EF2F46A4-03F4-4081-A24D-E730E608EFC7}"/>
              </a:ext>
            </a:extLst>
          </p:cNvPr>
          <p:cNvSpPr>
            <a:spLocks noGrp="1"/>
          </p:cNvSpPr>
          <p:nvPr>
            <p:ph type="sldNum" sz="quarter" idx="12"/>
          </p:nvPr>
        </p:nvSpPr>
        <p:spPr/>
        <p:txBody>
          <a:bodyPr/>
          <a:lstStyle/>
          <a:p>
            <a:fld id="{AB30E044-96F3-49BB-8843-B9D1910E0975}" type="slidenum">
              <a:rPr lang="en-SE" smtClean="0"/>
              <a:t>13</a:t>
            </a:fld>
            <a:endParaRPr lang="en-SE"/>
          </a:p>
        </p:txBody>
      </p:sp>
    </p:spTree>
    <p:extLst>
      <p:ext uri="{BB962C8B-B14F-4D97-AF65-F5344CB8AC3E}">
        <p14:creationId xmlns:p14="http://schemas.microsoft.com/office/powerpoint/2010/main" val="833727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C5EF50-3523-435C-8EEC-BCA600491056}"/>
              </a:ext>
            </a:extLst>
          </p:cNvPr>
          <p:cNvPicPr>
            <a:picLocks noChangeAspect="1"/>
          </p:cNvPicPr>
          <p:nvPr/>
        </p:nvPicPr>
        <p:blipFill>
          <a:blip r:embed="rId2"/>
          <a:stretch>
            <a:fillRect/>
          </a:stretch>
        </p:blipFill>
        <p:spPr>
          <a:xfrm>
            <a:off x="591628" y="685875"/>
            <a:ext cx="10549121" cy="2743125"/>
          </a:xfrm>
          <a:prstGeom prst="rect">
            <a:avLst/>
          </a:prstGeom>
        </p:spPr>
      </p:pic>
      <p:sp>
        <p:nvSpPr>
          <p:cNvPr id="4" name="Slide Number Placeholder 3">
            <a:extLst>
              <a:ext uri="{FF2B5EF4-FFF2-40B4-BE49-F238E27FC236}">
                <a16:creationId xmlns:a16="http://schemas.microsoft.com/office/drawing/2014/main" id="{BC4E4EC0-B3EF-4340-BB6C-EBD2CCEF07A0}"/>
              </a:ext>
            </a:extLst>
          </p:cNvPr>
          <p:cNvSpPr>
            <a:spLocks noGrp="1"/>
          </p:cNvSpPr>
          <p:nvPr>
            <p:ph type="sldNum" sz="quarter" idx="12"/>
          </p:nvPr>
        </p:nvSpPr>
        <p:spPr/>
        <p:txBody>
          <a:bodyPr/>
          <a:lstStyle/>
          <a:p>
            <a:fld id="{AB30E044-96F3-49BB-8843-B9D1910E0975}" type="slidenum">
              <a:rPr lang="en-SE" smtClean="0"/>
              <a:t>14</a:t>
            </a:fld>
            <a:endParaRPr lang="en-SE"/>
          </a:p>
        </p:txBody>
      </p:sp>
      <p:sp>
        <p:nvSpPr>
          <p:cNvPr id="2" name="TextBox 1">
            <a:extLst>
              <a:ext uri="{FF2B5EF4-FFF2-40B4-BE49-F238E27FC236}">
                <a16:creationId xmlns:a16="http://schemas.microsoft.com/office/drawing/2014/main" id="{C9A87427-D351-4B85-805C-AFD779EC19E7}"/>
              </a:ext>
            </a:extLst>
          </p:cNvPr>
          <p:cNvSpPr txBox="1"/>
          <p:nvPr/>
        </p:nvSpPr>
        <p:spPr>
          <a:xfrm>
            <a:off x="2313991" y="3419965"/>
            <a:ext cx="691215" cy="584775"/>
          </a:xfrm>
          <a:prstGeom prst="rect">
            <a:avLst/>
          </a:prstGeom>
          <a:noFill/>
        </p:spPr>
        <p:txBody>
          <a:bodyPr wrap="none" rtlCol="0">
            <a:spAutoFit/>
          </a:bodyPr>
          <a:lstStyle/>
          <a:p>
            <a:r>
              <a:rPr lang="en-US" sz="3200" b="1" dirty="0">
                <a:solidFill>
                  <a:srgbClr val="FF0000"/>
                </a:solidFill>
              </a:rPr>
              <a:t>= 0</a:t>
            </a:r>
            <a:endParaRPr lang="en-SE" sz="3200" b="1" dirty="0">
              <a:solidFill>
                <a:srgbClr val="FF0000"/>
              </a:solidFill>
            </a:endParaRPr>
          </a:p>
        </p:txBody>
      </p:sp>
      <p:sp>
        <p:nvSpPr>
          <p:cNvPr id="5" name="TextBox 4">
            <a:extLst>
              <a:ext uri="{FF2B5EF4-FFF2-40B4-BE49-F238E27FC236}">
                <a16:creationId xmlns:a16="http://schemas.microsoft.com/office/drawing/2014/main" id="{C5FB5C7B-52FB-42E2-827D-94C6C686E389}"/>
              </a:ext>
            </a:extLst>
          </p:cNvPr>
          <p:cNvSpPr txBox="1"/>
          <p:nvPr/>
        </p:nvSpPr>
        <p:spPr>
          <a:xfrm>
            <a:off x="5050971" y="3429000"/>
            <a:ext cx="691215" cy="584775"/>
          </a:xfrm>
          <a:prstGeom prst="rect">
            <a:avLst/>
          </a:prstGeom>
          <a:noFill/>
        </p:spPr>
        <p:txBody>
          <a:bodyPr wrap="none" rtlCol="0">
            <a:spAutoFit/>
          </a:bodyPr>
          <a:lstStyle/>
          <a:p>
            <a:r>
              <a:rPr lang="en-US" sz="3200" b="1" dirty="0">
                <a:solidFill>
                  <a:srgbClr val="0070C0"/>
                </a:solidFill>
              </a:rPr>
              <a:t>= 0</a:t>
            </a:r>
            <a:endParaRPr lang="en-SE" sz="3200" b="1" dirty="0">
              <a:solidFill>
                <a:srgbClr val="0070C0"/>
              </a:solidFill>
            </a:endParaRPr>
          </a:p>
        </p:txBody>
      </p:sp>
      <p:sp>
        <p:nvSpPr>
          <p:cNvPr id="6" name="TextBox 5">
            <a:extLst>
              <a:ext uri="{FF2B5EF4-FFF2-40B4-BE49-F238E27FC236}">
                <a16:creationId xmlns:a16="http://schemas.microsoft.com/office/drawing/2014/main" id="{3BB344B5-DCFD-4974-80CA-C6305C308893}"/>
              </a:ext>
            </a:extLst>
          </p:cNvPr>
          <p:cNvSpPr txBox="1"/>
          <p:nvPr/>
        </p:nvSpPr>
        <p:spPr>
          <a:xfrm>
            <a:off x="7787951" y="3419964"/>
            <a:ext cx="691215" cy="584775"/>
          </a:xfrm>
          <a:prstGeom prst="rect">
            <a:avLst/>
          </a:prstGeom>
          <a:noFill/>
        </p:spPr>
        <p:txBody>
          <a:bodyPr wrap="none" rtlCol="0">
            <a:spAutoFit/>
          </a:bodyPr>
          <a:lstStyle/>
          <a:p>
            <a:r>
              <a:rPr lang="en-US" sz="3200" b="1" dirty="0">
                <a:solidFill>
                  <a:srgbClr val="00B050"/>
                </a:solidFill>
              </a:rPr>
              <a:t>= 0</a:t>
            </a:r>
            <a:endParaRPr lang="en-SE" sz="3200" b="1" dirty="0">
              <a:solidFill>
                <a:srgbClr val="00B050"/>
              </a:solidFill>
            </a:endParaRPr>
          </a:p>
        </p:txBody>
      </p:sp>
    </p:spTree>
    <p:extLst>
      <p:ext uri="{BB962C8B-B14F-4D97-AF65-F5344CB8AC3E}">
        <p14:creationId xmlns:p14="http://schemas.microsoft.com/office/powerpoint/2010/main" val="3368423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7059B3-362F-4829-A9AF-7C14B74DCD10}"/>
              </a:ext>
            </a:extLst>
          </p:cNvPr>
          <p:cNvPicPr>
            <a:picLocks noChangeAspect="1"/>
          </p:cNvPicPr>
          <p:nvPr/>
        </p:nvPicPr>
        <p:blipFill>
          <a:blip r:embed="rId2"/>
          <a:stretch>
            <a:fillRect/>
          </a:stretch>
        </p:blipFill>
        <p:spPr>
          <a:xfrm>
            <a:off x="1252355" y="643287"/>
            <a:ext cx="2751159" cy="1058977"/>
          </a:xfrm>
          <a:prstGeom prst="rect">
            <a:avLst/>
          </a:prstGeom>
        </p:spPr>
      </p:pic>
      <p:pic>
        <p:nvPicPr>
          <p:cNvPr id="7" name="Picture 6">
            <a:extLst>
              <a:ext uri="{FF2B5EF4-FFF2-40B4-BE49-F238E27FC236}">
                <a16:creationId xmlns:a16="http://schemas.microsoft.com/office/drawing/2014/main" id="{07297BDF-C9BE-4F7C-BD37-A27DA297BDFF}"/>
              </a:ext>
            </a:extLst>
          </p:cNvPr>
          <p:cNvPicPr>
            <a:picLocks noChangeAspect="1"/>
          </p:cNvPicPr>
          <p:nvPr/>
        </p:nvPicPr>
        <p:blipFill>
          <a:blip r:embed="rId3"/>
          <a:stretch>
            <a:fillRect/>
          </a:stretch>
        </p:blipFill>
        <p:spPr>
          <a:xfrm>
            <a:off x="4003514" y="1382041"/>
            <a:ext cx="3283104" cy="1201425"/>
          </a:xfrm>
          <a:prstGeom prst="rect">
            <a:avLst/>
          </a:prstGeom>
        </p:spPr>
      </p:pic>
      <p:pic>
        <p:nvPicPr>
          <p:cNvPr id="9" name="Picture 8">
            <a:extLst>
              <a:ext uri="{FF2B5EF4-FFF2-40B4-BE49-F238E27FC236}">
                <a16:creationId xmlns:a16="http://schemas.microsoft.com/office/drawing/2014/main" id="{772A1BF7-0EC5-4F72-BBDA-B1F07AE230F0}"/>
              </a:ext>
            </a:extLst>
          </p:cNvPr>
          <p:cNvPicPr>
            <a:picLocks noChangeAspect="1"/>
          </p:cNvPicPr>
          <p:nvPr/>
        </p:nvPicPr>
        <p:blipFill>
          <a:blip r:embed="rId4"/>
          <a:stretch>
            <a:fillRect/>
          </a:stretch>
        </p:blipFill>
        <p:spPr>
          <a:xfrm>
            <a:off x="7951734" y="1982754"/>
            <a:ext cx="3005120" cy="1540124"/>
          </a:xfrm>
          <a:prstGeom prst="rect">
            <a:avLst/>
          </a:prstGeom>
        </p:spPr>
      </p:pic>
      <p:pic>
        <p:nvPicPr>
          <p:cNvPr id="11" name="Picture 10">
            <a:extLst>
              <a:ext uri="{FF2B5EF4-FFF2-40B4-BE49-F238E27FC236}">
                <a16:creationId xmlns:a16="http://schemas.microsoft.com/office/drawing/2014/main" id="{FD0810A3-1C69-4FC0-BA76-6273095BF1A3}"/>
              </a:ext>
            </a:extLst>
          </p:cNvPr>
          <p:cNvPicPr>
            <a:picLocks noChangeAspect="1"/>
          </p:cNvPicPr>
          <p:nvPr/>
        </p:nvPicPr>
        <p:blipFill>
          <a:blip r:embed="rId5"/>
          <a:stretch>
            <a:fillRect/>
          </a:stretch>
        </p:blipFill>
        <p:spPr>
          <a:xfrm>
            <a:off x="654739" y="4217962"/>
            <a:ext cx="11052728" cy="1996751"/>
          </a:xfrm>
          <a:prstGeom prst="rect">
            <a:avLst/>
          </a:prstGeom>
        </p:spPr>
      </p:pic>
      <p:sp>
        <p:nvSpPr>
          <p:cNvPr id="12" name="Arrow: Down 11">
            <a:extLst>
              <a:ext uri="{FF2B5EF4-FFF2-40B4-BE49-F238E27FC236}">
                <a16:creationId xmlns:a16="http://schemas.microsoft.com/office/drawing/2014/main" id="{00B2DDCF-D223-41FD-B941-900D4B762385}"/>
              </a:ext>
            </a:extLst>
          </p:cNvPr>
          <p:cNvSpPr/>
          <p:nvPr/>
        </p:nvSpPr>
        <p:spPr>
          <a:xfrm>
            <a:off x="654739" y="3278550"/>
            <a:ext cx="10302115" cy="995985"/>
          </a:xfrm>
          <a:prstGeom prst="downArrow">
            <a:avLst>
              <a:gd name="adj1" fmla="val 50000"/>
              <a:gd name="adj2" fmla="val 4578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3" name="Slide Number Placeholder 12">
            <a:extLst>
              <a:ext uri="{FF2B5EF4-FFF2-40B4-BE49-F238E27FC236}">
                <a16:creationId xmlns:a16="http://schemas.microsoft.com/office/drawing/2014/main" id="{DBD78972-226E-4C8F-A5DB-0C19984E13EA}"/>
              </a:ext>
            </a:extLst>
          </p:cNvPr>
          <p:cNvSpPr>
            <a:spLocks noGrp="1"/>
          </p:cNvSpPr>
          <p:nvPr>
            <p:ph type="sldNum" sz="quarter" idx="12"/>
          </p:nvPr>
        </p:nvSpPr>
        <p:spPr/>
        <p:txBody>
          <a:bodyPr/>
          <a:lstStyle/>
          <a:p>
            <a:fld id="{AB30E044-96F3-49BB-8843-B9D1910E0975}" type="slidenum">
              <a:rPr lang="en-SE" smtClean="0"/>
              <a:t>15</a:t>
            </a:fld>
            <a:endParaRPr lang="en-SE"/>
          </a:p>
        </p:txBody>
      </p:sp>
    </p:spTree>
    <p:extLst>
      <p:ext uri="{BB962C8B-B14F-4D97-AF65-F5344CB8AC3E}">
        <p14:creationId xmlns:p14="http://schemas.microsoft.com/office/powerpoint/2010/main" val="2364276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09B5CB-0509-444F-9F06-DA2DF40D1B8C}"/>
              </a:ext>
            </a:extLst>
          </p:cNvPr>
          <p:cNvPicPr>
            <a:picLocks noChangeAspect="1"/>
          </p:cNvPicPr>
          <p:nvPr/>
        </p:nvPicPr>
        <p:blipFill>
          <a:blip r:embed="rId2"/>
          <a:stretch>
            <a:fillRect/>
          </a:stretch>
        </p:blipFill>
        <p:spPr>
          <a:xfrm>
            <a:off x="1180829" y="578498"/>
            <a:ext cx="8046457" cy="2118049"/>
          </a:xfrm>
          <a:prstGeom prst="rect">
            <a:avLst/>
          </a:prstGeom>
        </p:spPr>
      </p:pic>
      <p:pic>
        <p:nvPicPr>
          <p:cNvPr id="5" name="Picture 4">
            <a:extLst>
              <a:ext uri="{FF2B5EF4-FFF2-40B4-BE49-F238E27FC236}">
                <a16:creationId xmlns:a16="http://schemas.microsoft.com/office/drawing/2014/main" id="{CFB4190B-13AC-4C1A-A1F1-2C57361E370A}"/>
              </a:ext>
            </a:extLst>
          </p:cNvPr>
          <p:cNvPicPr>
            <a:picLocks noChangeAspect="1"/>
          </p:cNvPicPr>
          <p:nvPr/>
        </p:nvPicPr>
        <p:blipFill>
          <a:blip r:embed="rId3"/>
          <a:stretch>
            <a:fillRect/>
          </a:stretch>
        </p:blipFill>
        <p:spPr>
          <a:xfrm>
            <a:off x="5418698" y="2891111"/>
            <a:ext cx="5582094" cy="1460735"/>
          </a:xfrm>
          <a:prstGeom prst="rect">
            <a:avLst/>
          </a:prstGeom>
        </p:spPr>
      </p:pic>
      <p:sp>
        <p:nvSpPr>
          <p:cNvPr id="6" name="Slide Number Placeholder 5">
            <a:extLst>
              <a:ext uri="{FF2B5EF4-FFF2-40B4-BE49-F238E27FC236}">
                <a16:creationId xmlns:a16="http://schemas.microsoft.com/office/drawing/2014/main" id="{5A4FBF98-2FD4-457E-A94B-931BD83DC13A}"/>
              </a:ext>
            </a:extLst>
          </p:cNvPr>
          <p:cNvSpPr>
            <a:spLocks noGrp="1"/>
          </p:cNvSpPr>
          <p:nvPr>
            <p:ph type="sldNum" sz="quarter" idx="12"/>
          </p:nvPr>
        </p:nvSpPr>
        <p:spPr/>
        <p:txBody>
          <a:bodyPr/>
          <a:lstStyle/>
          <a:p>
            <a:fld id="{AB30E044-96F3-49BB-8843-B9D1910E0975}" type="slidenum">
              <a:rPr lang="en-SE" smtClean="0"/>
              <a:t>16</a:t>
            </a:fld>
            <a:endParaRPr lang="en-SE"/>
          </a:p>
        </p:txBody>
      </p:sp>
    </p:spTree>
    <p:extLst>
      <p:ext uri="{BB962C8B-B14F-4D97-AF65-F5344CB8AC3E}">
        <p14:creationId xmlns:p14="http://schemas.microsoft.com/office/powerpoint/2010/main" val="530872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0C42BE-DF75-4115-B6B1-EC59BC77206F}"/>
              </a:ext>
            </a:extLst>
          </p:cNvPr>
          <p:cNvPicPr>
            <a:picLocks noChangeAspect="1"/>
          </p:cNvPicPr>
          <p:nvPr/>
        </p:nvPicPr>
        <p:blipFill>
          <a:blip r:embed="rId2"/>
          <a:stretch>
            <a:fillRect/>
          </a:stretch>
        </p:blipFill>
        <p:spPr>
          <a:xfrm>
            <a:off x="2719510" y="1166327"/>
            <a:ext cx="7689505" cy="5386399"/>
          </a:xfrm>
          <a:prstGeom prst="rect">
            <a:avLst/>
          </a:prstGeom>
        </p:spPr>
      </p:pic>
      <p:pic>
        <p:nvPicPr>
          <p:cNvPr id="5" name="Picture 4">
            <a:extLst>
              <a:ext uri="{FF2B5EF4-FFF2-40B4-BE49-F238E27FC236}">
                <a16:creationId xmlns:a16="http://schemas.microsoft.com/office/drawing/2014/main" id="{E5785369-1D2F-4CFB-9D6A-E727B4F9B1E3}"/>
              </a:ext>
            </a:extLst>
          </p:cNvPr>
          <p:cNvPicPr>
            <a:picLocks noChangeAspect="1"/>
          </p:cNvPicPr>
          <p:nvPr/>
        </p:nvPicPr>
        <p:blipFill>
          <a:blip r:embed="rId3"/>
          <a:stretch>
            <a:fillRect/>
          </a:stretch>
        </p:blipFill>
        <p:spPr>
          <a:xfrm>
            <a:off x="785961" y="305274"/>
            <a:ext cx="6229485" cy="795738"/>
          </a:xfrm>
          <a:prstGeom prst="rect">
            <a:avLst/>
          </a:prstGeom>
        </p:spPr>
      </p:pic>
      <p:sp>
        <p:nvSpPr>
          <p:cNvPr id="6" name="Slide Number Placeholder 5">
            <a:extLst>
              <a:ext uri="{FF2B5EF4-FFF2-40B4-BE49-F238E27FC236}">
                <a16:creationId xmlns:a16="http://schemas.microsoft.com/office/drawing/2014/main" id="{CA3BBB55-1EB7-4DF3-8694-1FFF3C3560BA}"/>
              </a:ext>
            </a:extLst>
          </p:cNvPr>
          <p:cNvSpPr>
            <a:spLocks noGrp="1"/>
          </p:cNvSpPr>
          <p:nvPr>
            <p:ph type="sldNum" sz="quarter" idx="12"/>
          </p:nvPr>
        </p:nvSpPr>
        <p:spPr/>
        <p:txBody>
          <a:bodyPr/>
          <a:lstStyle/>
          <a:p>
            <a:fld id="{AB30E044-96F3-49BB-8843-B9D1910E0975}" type="slidenum">
              <a:rPr lang="en-SE" smtClean="0"/>
              <a:t>17</a:t>
            </a:fld>
            <a:endParaRPr lang="en-SE"/>
          </a:p>
        </p:txBody>
      </p:sp>
    </p:spTree>
    <p:extLst>
      <p:ext uri="{BB962C8B-B14F-4D97-AF65-F5344CB8AC3E}">
        <p14:creationId xmlns:p14="http://schemas.microsoft.com/office/powerpoint/2010/main" val="4815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5C2241-E32D-4E19-9BD4-7C0B857CE323}"/>
              </a:ext>
            </a:extLst>
          </p:cNvPr>
          <p:cNvPicPr>
            <a:picLocks noChangeAspect="1"/>
          </p:cNvPicPr>
          <p:nvPr/>
        </p:nvPicPr>
        <p:blipFill>
          <a:blip r:embed="rId2"/>
          <a:stretch>
            <a:fillRect/>
          </a:stretch>
        </p:blipFill>
        <p:spPr>
          <a:xfrm>
            <a:off x="1441001" y="541177"/>
            <a:ext cx="9189677" cy="5701004"/>
          </a:xfrm>
          <a:prstGeom prst="rect">
            <a:avLst/>
          </a:prstGeom>
        </p:spPr>
      </p:pic>
      <p:sp>
        <p:nvSpPr>
          <p:cNvPr id="4" name="Slide Number Placeholder 3">
            <a:extLst>
              <a:ext uri="{FF2B5EF4-FFF2-40B4-BE49-F238E27FC236}">
                <a16:creationId xmlns:a16="http://schemas.microsoft.com/office/drawing/2014/main" id="{8D57C63E-5B39-4069-BA7E-C90C90763F45}"/>
              </a:ext>
            </a:extLst>
          </p:cNvPr>
          <p:cNvSpPr>
            <a:spLocks noGrp="1"/>
          </p:cNvSpPr>
          <p:nvPr>
            <p:ph type="sldNum" sz="quarter" idx="12"/>
          </p:nvPr>
        </p:nvSpPr>
        <p:spPr/>
        <p:txBody>
          <a:bodyPr/>
          <a:lstStyle/>
          <a:p>
            <a:fld id="{AB30E044-96F3-49BB-8843-B9D1910E0975}" type="slidenum">
              <a:rPr lang="en-SE" smtClean="0"/>
              <a:t>18</a:t>
            </a:fld>
            <a:endParaRPr lang="en-SE"/>
          </a:p>
        </p:txBody>
      </p:sp>
    </p:spTree>
    <p:extLst>
      <p:ext uri="{BB962C8B-B14F-4D97-AF65-F5344CB8AC3E}">
        <p14:creationId xmlns:p14="http://schemas.microsoft.com/office/powerpoint/2010/main" val="820366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F7DE08-D897-419B-A514-E738C692E73F}"/>
              </a:ext>
            </a:extLst>
          </p:cNvPr>
          <p:cNvSpPr>
            <a:spLocks noGrp="1"/>
          </p:cNvSpPr>
          <p:nvPr>
            <p:ph idx="1"/>
          </p:nvPr>
        </p:nvSpPr>
        <p:spPr>
          <a:xfrm>
            <a:off x="838200" y="671804"/>
            <a:ext cx="10515600" cy="5821071"/>
          </a:xfrm>
        </p:spPr>
        <p:txBody>
          <a:bodyPr>
            <a:normAutofit/>
          </a:bodyPr>
          <a:lstStyle/>
          <a:p>
            <a:pPr marL="0" indent="0">
              <a:buNone/>
            </a:pPr>
            <a:r>
              <a:rPr lang="en-US" b="1" i="1" dirty="0">
                <a:solidFill>
                  <a:srgbClr val="7030A0"/>
                </a:solidFill>
              </a:rPr>
              <a:t>Then, the dynamical predator- prey system with wolf and moose populations is defined along the lines presented in Lohmander [2]. </a:t>
            </a:r>
          </a:p>
          <a:p>
            <a:pPr marL="0" indent="0">
              <a:buNone/>
            </a:pPr>
            <a:endParaRPr lang="en-US" b="1" i="1" dirty="0"/>
          </a:p>
          <a:p>
            <a:pPr marL="0" indent="0">
              <a:buNone/>
            </a:pPr>
            <a:r>
              <a:rPr lang="en-US" b="1" i="1" dirty="0"/>
              <a:t>The dynamics is analyzed via simulation and the analytical solution to the linearized system, close to the system equilibrium. </a:t>
            </a:r>
          </a:p>
          <a:p>
            <a:pPr marL="0" indent="0">
              <a:buNone/>
            </a:pPr>
            <a:r>
              <a:rPr lang="en-US" b="1" i="1" dirty="0"/>
              <a:t>The system is found to be stable, but it converges very slowly. </a:t>
            </a:r>
          </a:p>
          <a:p>
            <a:pPr marL="0" indent="0">
              <a:buNone/>
            </a:pPr>
            <a:r>
              <a:rPr lang="en-US" b="1" i="1" dirty="0"/>
              <a:t>A deterministic steady state control optimization approach is applied to this system. </a:t>
            </a:r>
          </a:p>
          <a:p>
            <a:pPr marL="0" indent="0">
              <a:buNone/>
            </a:pPr>
            <a:endParaRPr lang="en-US" dirty="0"/>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en-US" sz="1800" b="0" i="0" u="none" strike="noStrike" kern="900" cap="none" spc="0" normalizeH="0" baseline="0" noProof="0" dirty="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a:t>[2] </a:t>
            </a:r>
            <a:r>
              <a:rPr kumimoji="0" lang="en-SE" sz="1800" b="0" i="0" u="none" strike="noStrike" kern="900" cap="none" spc="0" normalizeH="0" baseline="0" noProof="0" dirty="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a:t>Lohmander, P., </a:t>
            </a:r>
            <a:r>
              <a:rPr kumimoji="0" lang="en-US" sz="1800" b="0" i="0" u="none" strike="noStrike" kern="900" cap="none" spc="0" normalizeH="0" baseline="0" noProof="0" dirty="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a:t>2021. </a:t>
            </a:r>
            <a:r>
              <a:rPr kumimoji="0" lang="en-SE" sz="1800" b="1" i="0" u="none" strike="noStrike" kern="900" cap="none" spc="0" normalizeH="0" baseline="0" noProof="0" dirty="0">
                <a:ln>
                  <a:noFill/>
                </a:ln>
                <a:solidFill>
                  <a:srgbClr val="7030A0"/>
                </a:solidFill>
                <a:effectLst/>
                <a:uLnTx/>
                <a:uFillTx/>
                <a:latin typeface="Cambria Math" panose="02040503050406030204" pitchFamily="18" charset="0"/>
                <a:ea typeface="Calibri" panose="020F0502020204030204" pitchFamily="34" charset="0"/>
                <a:cs typeface="Times New Roman" panose="02020603050405020304" pitchFamily="18" charset="0"/>
              </a:rPr>
              <a:t>Dynamics, stability and sustainable optimal control in wolf-moose systems</a:t>
            </a:r>
            <a:r>
              <a:rPr kumimoji="0" lang="en-SE" sz="1800" b="0" i="0" u="none" strike="noStrike" kern="900" cap="none" spc="0" normalizeH="0" baseline="0" noProof="0" dirty="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a:t>, </a:t>
            </a:r>
            <a:r>
              <a:rPr kumimoji="0" lang="en-SE" sz="1800" b="1" i="1" u="none" strike="noStrike" kern="900" cap="none" spc="0" normalizeH="0" baseline="0" noProof="0" dirty="0">
                <a:ln>
                  <a:noFill/>
                </a:ln>
                <a:solidFill>
                  <a:srgbClr val="FF0000"/>
                </a:solidFill>
                <a:effectLst/>
                <a:uLnTx/>
                <a:uFillTx/>
                <a:latin typeface="Cambria Math" panose="02040503050406030204" pitchFamily="18" charset="0"/>
                <a:ea typeface="Calibri" panose="020F0502020204030204" pitchFamily="34" charset="0"/>
                <a:cs typeface="Times New Roman" panose="02020603050405020304" pitchFamily="18" charset="0"/>
              </a:rPr>
              <a:t>International Robotics &amp; Automation Journal</a:t>
            </a:r>
            <a:r>
              <a:rPr kumimoji="0" lang="en-SE" sz="1800" b="0" i="0" u="none" strike="noStrike" kern="900" cap="none" spc="0" normalizeH="0" baseline="0" noProof="0" dirty="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a:t>, Volume 7, Issue 1, 2021, pages 24-33.</a:t>
            </a:r>
            <a:r>
              <a:rPr kumimoji="0" lang="en-US" sz="1800" b="0" i="0" u="none" strike="noStrike" kern="900" cap="none" spc="0" normalizeH="0" baseline="0" noProof="0" dirty="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a:t> </a:t>
            </a:r>
            <a:r>
              <a:rPr kumimoji="0" lang="en-US" sz="1800" b="0" i="0" u="none" strike="noStrike" kern="900" cap="none" spc="0" normalizeH="0" baseline="0" noProof="0" dirty="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hlinkClick r:id="rId2"/>
              </a:rPr>
              <a:t>https://medcraveonline.com/IRATJ/IRATJ-07-00223.pdf</a:t>
            </a:r>
            <a:r>
              <a:rPr kumimoji="0" lang="en-US" sz="1800" b="0" i="0" u="none" strike="noStrike" kern="900" cap="none" spc="0" normalizeH="0" baseline="0" noProof="0" dirty="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a:t> </a:t>
            </a:r>
            <a:endParaRPr kumimoji="0" lang="en-SE" sz="1800" b="0" i="0" u="none" strike="noStrike" kern="900" cap="none" spc="0" normalizeH="0" baseline="0" noProof="0" dirty="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endParaRPr>
          </a:p>
          <a:p>
            <a:pPr marL="0" indent="0">
              <a:buNone/>
            </a:pPr>
            <a:endParaRPr lang="en-SE" dirty="0"/>
          </a:p>
        </p:txBody>
      </p:sp>
      <p:sp>
        <p:nvSpPr>
          <p:cNvPr id="2" name="Slide Number Placeholder 1">
            <a:extLst>
              <a:ext uri="{FF2B5EF4-FFF2-40B4-BE49-F238E27FC236}">
                <a16:creationId xmlns:a16="http://schemas.microsoft.com/office/drawing/2014/main" id="{5834816D-3B3D-43D6-A2D5-A98D6D5ED22F}"/>
              </a:ext>
            </a:extLst>
          </p:cNvPr>
          <p:cNvSpPr>
            <a:spLocks noGrp="1"/>
          </p:cNvSpPr>
          <p:nvPr>
            <p:ph type="sldNum" sz="quarter" idx="12"/>
          </p:nvPr>
        </p:nvSpPr>
        <p:spPr/>
        <p:txBody>
          <a:bodyPr/>
          <a:lstStyle/>
          <a:p>
            <a:fld id="{AB30E044-96F3-49BB-8843-B9D1910E0975}" type="slidenum">
              <a:rPr lang="en-SE" smtClean="0"/>
              <a:t>19</a:t>
            </a:fld>
            <a:endParaRPr lang="en-SE"/>
          </a:p>
        </p:txBody>
      </p:sp>
    </p:spTree>
    <p:extLst>
      <p:ext uri="{BB962C8B-B14F-4D97-AF65-F5344CB8AC3E}">
        <p14:creationId xmlns:p14="http://schemas.microsoft.com/office/powerpoint/2010/main" val="3451838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45D2B-4AA1-4783-A4CD-3C99C0C54BB9}"/>
              </a:ext>
            </a:extLst>
          </p:cNvPr>
          <p:cNvSpPr>
            <a:spLocks noGrp="1"/>
          </p:cNvSpPr>
          <p:nvPr>
            <p:ph type="title"/>
          </p:nvPr>
        </p:nvSpPr>
        <p:spPr>
          <a:xfrm>
            <a:off x="838200" y="501313"/>
            <a:ext cx="10515600" cy="1325563"/>
          </a:xfrm>
        </p:spPr>
        <p:txBody>
          <a:bodyPr>
            <a:normAutofit fontScale="90000"/>
          </a:bodyPr>
          <a:lstStyle/>
          <a:p>
            <a:r>
              <a:rPr lang="en-US" sz="3600" b="1" i="1" dirty="0">
                <a:solidFill>
                  <a:srgbClr val="FF0000"/>
                </a:solidFill>
              </a:rPr>
              <a:t>This presentation is based on the following three open access articles. More details can be obtained from the links found below.</a:t>
            </a:r>
            <a:endParaRPr lang="en-SE" sz="3600" b="1" i="1" dirty="0">
              <a:solidFill>
                <a:srgbClr val="FF0000"/>
              </a:solidFill>
            </a:endParaRPr>
          </a:p>
        </p:txBody>
      </p:sp>
      <p:sp>
        <p:nvSpPr>
          <p:cNvPr id="3" name="Content Placeholder 2">
            <a:extLst>
              <a:ext uri="{FF2B5EF4-FFF2-40B4-BE49-F238E27FC236}">
                <a16:creationId xmlns:a16="http://schemas.microsoft.com/office/drawing/2014/main" id="{D5A67300-D270-4E6B-9D12-5D3FDB945F26}"/>
              </a:ext>
            </a:extLst>
          </p:cNvPr>
          <p:cNvSpPr>
            <a:spLocks noGrp="1"/>
          </p:cNvSpPr>
          <p:nvPr>
            <p:ph idx="1"/>
          </p:nvPr>
        </p:nvSpPr>
        <p:spPr>
          <a:xfrm>
            <a:off x="838200" y="2141537"/>
            <a:ext cx="10515600" cy="4351338"/>
          </a:xfrm>
        </p:spPr>
        <p:txBody>
          <a:bodyPr>
            <a:normAutofit fontScale="92500" lnSpcReduction="20000"/>
          </a:bodyPr>
          <a:lstStyle/>
          <a:p>
            <a:pPr marL="0" indent="0">
              <a:lnSpc>
                <a:spcPct val="107000"/>
              </a:lnSpc>
              <a:spcAft>
                <a:spcPts val="800"/>
              </a:spcAft>
              <a:buNone/>
            </a:pPr>
            <a:r>
              <a:rPr lang="en-US" sz="1900" kern="900"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a:t>[1] </a:t>
            </a:r>
            <a:r>
              <a:rPr lang="en-SE" sz="1900" kern="900"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a:t>Lohmander, P., </a:t>
            </a:r>
            <a:r>
              <a:rPr lang="en-US" sz="1900" kern="900"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a:t>2017. </a:t>
            </a:r>
            <a:r>
              <a:rPr lang="en-SE" sz="1900" b="1" kern="900" dirty="0">
                <a:solidFill>
                  <a:srgbClr val="7030A0"/>
                </a:solidFill>
                <a:effectLst/>
                <a:latin typeface="Cambria Math" panose="02040503050406030204" pitchFamily="18" charset="0"/>
                <a:ea typeface="Calibri" panose="020F0502020204030204" pitchFamily="34" charset="0"/>
                <a:cs typeface="Times New Roman" panose="02020603050405020304" pitchFamily="18" charset="0"/>
              </a:rPr>
              <a:t>Optimal Stochastic Control in Continuous Time with Wiener Processes: General Results and Applications to Optimal Wildlife Management</a:t>
            </a:r>
            <a:r>
              <a:rPr lang="en-SE" sz="1900" kern="900"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a:t>, </a:t>
            </a:r>
            <a:r>
              <a:rPr lang="en-SE" sz="1900" b="1" i="1" kern="900"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a:t>Iranian Journal of Operations Research</a:t>
            </a:r>
            <a:r>
              <a:rPr lang="en-SE" sz="1900" kern="900"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a:t>, Vol. 8, No. 2, 58-67</a:t>
            </a:r>
            <a:r>
              <a:rPr lang="en-US" sz="1900" kern="900"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a:t>.  </a:t>
            </a:r>
            <a:r>
              <a:rPr lang="en-US" sz="1900" kern="900"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hlinkClick r:id="rId2"/>
              </a:rPr>
              <a:t>http://iors.ir/journal/article-1-541-en.pdf</a:t>
            </a:r>
            <a:endParaRPr lang="en-US" sz="1900" kern="900"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1900" kern="900"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a:t>[2] </a:t>
            </a:r>
            <a:r>
              <a:rPr lang="en-SE" sz="1900" kern="900"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a:t>Lohmander, P., </a:t>
            </a:r>
            <a:r>
              <a:rPr lang="en-US" sz="1900" kern="900"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a:t>2021. </a:t>
            </a:r>
            <a:r>
              <a:rPr lang="en-SE" sz="1900" b="1" kern="900" dirty="0">
                <a:solidFill>
                  <a:srgbClr val="7030A0"/>
                </a:solidFill>
                <a:effectLst/>
                <a:latin typeface="Cambria Math" panose="02040503050406030204" pitchFamily="18" charset="0"/>
                <a:ea typeface="Calibri" panose="020F0502020204030204" pitchFamily="34" charset="0"/>
                <a:cs typeface="Times New Roman" panose="02020603050405020304" pitchFamily="18" charset="0"/>
              </a:rPr>
              <a:t>Dynamics, stability and sustainable optimal control in wolf-moose systems</a:t>
            </a:r>
            <a:r>
              <a:rPr lang="en-SE" sz="1900" kern="900"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a:t>, </a:t>
            </a:r>
            <a:r>
              <a:rPr lang="en-SE" sz="1900" b="1" i="1" kern="900"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a:t>International Robotics &amp; Automation Journal</a:t>
            </a:r>
            <a:r>
              <a:rPr lang="en-SE" sz="1900" kern="900"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a:t>, Volume 7, Issue 1, 2021, 24-33.</a:t>
            </a:r>
            <a:r>
              <a:rPr lang="en-US" sz="1900" kern="900"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a:t> </a:t>
            </a:r>
            <a:r>
              <a:rPr lang="en-US" sz="1900" kern="900"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hlinkClick r:id="rId3"/>
              </a:rPr>
              <a:t>https://medcraveonline.com/IRATJ/IRATJ-07-00223.pdf</a:t>
            </a:r>
            <a:r>
              <a:rPr lang="en-US" sz="1900" kern="900"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a:t> </a:t>
            </a:r>
            <a:endParaRPr lang="en-SE" sz="1900" kern="900"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1900" kern="900"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a:t>[3] Lohmander, P., 2021. </a:t>
            </a:r>
            <a:r>
              <a:rPr lang="en-US" sz="1900" b="1" kern="900" dirty="0">
                <a:solidFill>
                  <a:srgbClr val="7030A0"/>
                </a:solidFill>
                <a:effectLst/>
                <a:latin typeface="Cambria Math" panose="02040503050406030204" pitchFamily="18" charset="0"/>
                <a:ea typeface="Calibri" panose="020F0502020204030204" pitchFamily="34" charset="0"/>
                <a:cs typeface="Times New Roman" panose="02020603050405020304" pitchFamily="18" charset="0"/>
              </a:rPr>
              <a:t>Optimal Adaptive Integer Pulse Control of Stochastic Nonlinear Systems: Application to the Wolf-Moose Predator Prey System</a:t>
            </a:r>
            <a:r>
              <a:rPr lang="en-US" sz="1900" kern="900"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a:t>, </a:t>
            </a:r>
            <a:r>
              <a:rPr lang="en-US" sz="1900" b="1" i="1" kern="900"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a:t>Asian Journal of Statistical Sciences</a:t>
            </a:r>
            <a:r>
              <a:rPr lang="en-US" sz="1900" kern="900" dirty="0">
                <a:effectLst/>
                <a:latin typeface="Cambria Math" panose="02040503050406030204" pitchFamily="18" charset="0"/>
                <a:ea typeface="Calibri" panose="020F0502020204030204" pitchFamily="34" charset="0"/>
                <a:cs typeface="Times New Roman" panose="02020603050405020304" pitchFamily="18" charset="0"/>
              </a:rPr>
              <a:t>, 1(1), 23-38. </a:t>
            </a:r>
            <a:r>
              <a:rPr lang="en-US" sz="1900" kern="900" dirty="0">
                <a:effectLst/>
                <a:latin typeface="Cambria Math" panose="02040503050406030204" pitchFamily="18" charset="0"/>
                <a:ea typeface="Calibri" panose="020F0502020204030204" pitchFamily="34" charset="0"/>
                <a:cs typeface="Times New Roman" panose="02020603050405020304" pitchFamily="18" charset="0"/>
                <a:hlinkClick r:id="rId4"/>
              </a:rPr>
              <a:t>http://arfjournals.com/abstract/41816_article_no_3.pdf</a:t>
            </a:r>
            <a:r>
              <a:rPr lang="en-US" sz="1900" kern="900" dirty="0">
                <a:effectLst/>
                <a:latin typeface="Cambria Math" panose="02040503050406030204" pitchFamily="18" charset="0"/>
                <a:ea typeface="Calibri" panose="020F0502020204030204" pitchFamily="34" charset="0"/>
                <a:cs typeface="Times New Roman" panose="02020603050405020304" pitchFamily="18" charset="0"/>
              </a:rPr>
              <a:t> </a:t>
            </a:r>
          </a:p>
          <a:p>
            <a:pPr marL="0" indent="0">
              <a:lnSpc>
                <a:spcPct val="107000"/>
              </a:lnSpc>
              <a:spcAft>
                <a:spcPts val="800"/>
              </a:spcAft>
              <a:buNone/>
            </a:pPr>
            <a:endParaRPr lang="en-US" sz="1800" kern="900" dirty="0">
              <a:latin typeface="Cambria Math" panose="02040503050406030204" pitchFamily="18" charset="0"/>
              <a:cs typeface="Times New Roman" panose="02020603050405020304" pitchFamily="18" charset="0"/>
            </a:endParaRPr>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rPr>
              <a:t>Professor Dr Peter Lohmander</a:t>
            </a:r>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Peter@Lohmander.com</a:t>
            </a:r>
            <a:endPar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hlinkClick r:id="rId6"/>
              </a:rPr>
              <a:t>http://www.lohmander.com/Information/Ref.htm</a:t>
            </a:r>
            <a:endPar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lnSpc>
                <a:spcPct val="107000"/>
              </a:lnSpc>
              <a:spcAft>
                <a:spcPts val="800"/>
              </a:spcAft>
              <a:buNone/>
            </a:pPr>
            <a:endParaRPr lang="en-SE" dirty="0"/>
          </a:p>
        </p:txBody>
      </p:sp>
      <p:sp>
        <p:nvSpPr>
          <p:cNvPr id="4" name="Slide Number Placeholder 3">
            <a:extLst>
              <a:ext uri="{FF2B5EF4-FFF2-40B4-BE49-F238E27FC236}">
                <a16:creationId xmlns:a16="http://schemas.microsoft.com/office/drawing/2014/main" id="{ECDE59F4-E307-420D-BB19-EC42BD38E713}"/>
              </a:ext>
            </a:extLst>
          </p:cNvPr>
          <p:cNvSpPr>
            <a:spLocks noGrp="1"/>
          </p:cNvSpPr>
          <p:nvPr>
            <p:ph type="sldNum" sz="quarter" idx="12"/>
          </p:nvPr>
        </p:nvSpPr>
        <p:spPr/>
        <p:txBody>
          <a:bodyPr/>
          <a:lstStyle/>
          <a:p>
            <a:fld id="{AB30E044-96F3-49BB-8843-B9D1910E0975}" type="slidenum">
              <a:rPr lang="en-SE" smtClean="0"/>
              <a:t>2</a:t>
            </a:fld>
            <a:endParaRPr lang="en-SE"/>
          </a:p>
        </p:txBody>
      </p:sp>
    </p:spTree>
    <p:extLst>
      <p:ext uri="{BB962C8B-B14F-4D97-AF65-F5344CB8AC3E}">
        <p14:creationId xmlns:p14="http://schemas.microsoft.com/office/powerpoint/2010/main" val="17986287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6AB4A2-E4A4-4DD6-960A-F55B76B71D91}"/>
              </a:ext>
            </a:extLst>
          </p:cNvPr>
          <p:cNvSpPr>
            <a:spLocks noGrp="1"/>
          </p:cNvSpPr>
          <p:nvPr>
            <p:ph type="sldNum" sz="quarter" idx="12"/>
          </p:nvPr>
        </p:nvSpPr>
        <p:spPr/>
        <p:txBody>
          <a:bodyPr/>
          <a:lstStyle/>
          <a:p>
            <a:fld id="{AB30E044-96F3-49BB-8843-B9D1910E0975}" type="slidenum">
              <a:rPr lang="en-SE" smtClean="0"/>
              <a:t>20</a:t>
            </a:fld>
            <a:endParaRPr lang="en-SE"/>
          </a:p>
        </p:txBody>
      </p:sp>
      <p:pic>
        <p:nvPicPr>
          <p:cNvPr id="5" name="Picture 5">
            <a:extLst>
              <a:ext uri="{FF2B5EF4-FFF2-40B4-BE49-F238E27FC236}">
                <a16:creationId xmlns:a16="http://schemas.microsoft.com/office/drawing/2014/main" id="{AB41978F-9857-4685-9DE4-0748A3C8E5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94982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eter Lohmander">
            <a:extLst>
              <a:ext uri="{FF2B5EF4-FFF2-40B4-BE49-F238E27FC236}">
                <a16:creationId xmlns:a16="http://schemas.microsoft.com/office/drawing/2014/main" id="{A3F87352-C61A-4092-88A2-3074871687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9825" y="0"/>
            <a:ext cx="71961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01218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1379EE-4856-4D6D-83A3-5C6951463D38}"/>
              </a:ext>
            </a:extLst>
          </p:cNvPr>
          <p:cNvPicPr>
            <a:picLocks noChangeAspect="1"/>
          </p:cNvPicPr>
          <p:nvPr/>
        </p:nvPicPr>
        <p:blipFill>
          <a:blip r:embed="rId2"/>
          <a:stretch>
            <a:fillRect/>
          </a:stretch>
        </p:blipFill>
        <p:spPr>
          <a:xfrm>
            <a:off x="4348065" y="872154"/>
            <a:ext cx="7636227" cy="5666758"/>
          </a:xfrm>
          <a:prstGeom prst="rect">
            <a:avLst/>
          </a:prstGeom>
        </p:spPr>
      </p:pic>
      <p:sp>
        <p:nvSpPr>
          <p:cNvPr id="6" name="Slide Number Placeholder 5">
            <a:extLst>
              <a:ext uri="{FF2B5EF4-FFF2-40B4-BE49-F238E27FC236}">
                <a16:creationId xmlns:a16="http://schemas.microsoft.com/office/drawing/2014/main" id="{40E9B3F8-67D1-45A8-9DCB-B8EF6DBCBF59}"/>
              </a:ext>
            </a:extLst>
          </p:cNvPr>
          <p:cNvSpPr>
            <a:spLocks noGrp="1"/>
          </p:cNvSpPr>
          <p:nvPr>
            <p:ph type="sldNum" sz="quarter" idx="12"/>
          </p:nvPr>
        </p:nvSpPr>
        <p:spPr/>
        <p:txBody>
          <a:bodyPr/>
          <a:lstStyle/>
          <a:p>
            <a:fld id="{AB30E044-96F3-49BB-8843-B9D1910E0975}" type="slidenum">
              <a:rPr lang="en-SE" smtClean="0"/>
              <a:t>21</a:t>
            </a:fld>
            <a:endParaRPr lang="en-SE"/>
          </a:p>
        </p:txBody>
      </p:sp>
      <p:pic>
        <p:nvPicPr>
          <p:cNvPr id="4" name="Picture 5">
            <a:extLst>
              <a:ext uri="{FF2B5EF4-FFF2-40B4-BE49-F238E27FC236}">
                <a16:creationId xmlns:a16="http://schemas.microsoft.com/office/drawing/2014/main" id="{2DE10235-8D23-4C7F-BA05-BF1540368E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294576"/>
            <a:ext cx="2411898" cy="334169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Peter Lohmander">
            <a:extLst>
              <a:ext uri="{FF2B5EF4-FFF2-40B4-BE49-F238E27FC236}">
                <a16:creationId xmlns:a16="http://schemas.microsoft.com/office/drawing/2014/main" id="{631458C5-6641-4529-90DF-A4605F90F9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642" y="221731"/>
            <a:ext cx="3054687" cy="2911151"/>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a:extLst>
              <a:ext uri="{FF2B5EF4-FFF2-40B4-BE49-F238E27FC236}">
                <a16:creationId xmlns:a16="http://schemas.microsoft.com/office/drawing/2014/main" id="{972C4377-250C-4BD1-AC48-3423441012B3}"/>
              </a:ext>
            </a:extLst>
          </p:cNvPr>
          <p:cNvCxnSpPr/>
          <p:nvPr/>
        </p:nvCxnSpPr>
        <p:spPr>
          <a:xfrm>
            <a:off x="3481329" y="872154"/>
            <a:ext cx="2614671" cy="52743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AC97A2EE-1CB9-4D62-BFD2-87340496E8AA}"/>
              </a:ext>
            </a:extLst>
          </p:cNvPr>
          <p:cNvCxnSpPr>
            <a:cxnSpLocks/>
          </p:cNvCxnSpPr>
          <p:nvPr/>
        </p:nvCxnSpPr>
        <p:spPr>
          <a:xfrm flipV="1">
            <a:off x="3135086" y="2286001"/>
            <a:ext cx="2960914" cy="1142999"/>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27457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C90770-B7B4-48BE-B1C0-E82D0E47ED56}"/>
              </a:ext>
            </a:extLst>
          </p:cNvPr>
          <p:cNvPicPr>
            <a:picLocks noChangeAspect="1"/>
          </p:cNvPicPr>
          <p:nvPr/>
        </p:nvPicPr>
        <p:blipFill>
          <a:blip r:embed="rId2"/>
          <a:stretch>
            <a:fillRect/>
          </a:stretch>
        </p:blipFill>
        <p:spPr>
          <a:xfrm>
            <a:off x="1023083" y="1200692"/>
            <a:ext cx="10145833" cy="2956287"/>
          </a:xfrm>
          <a:prstGeom prst="rect">
            <a:avLst/>
          </a:prstGeom>
        </p:spPr>
      </p:pic>
      <p:sp>
        <p:nvSpPr>
          <p:cNvPr id="6" name="Slide Number Placeholder 5">
            <a:extLst>
              <a:ext uri="{FF2B5EF4-FFF2-40B4-BE49-F238E27FC236}">
                <a16:creationId xmlns:a16="http://schemas.microsoft.com/office/drawing/2014/main" id="{0B8A8146-C8F2-43A7-938E-AB536FF16E25}"/>
              </a:ext>
            </a:extLst>
          </p:cNvPr>
          <p:cNvSpPr>
            <a:spLocks noGrp="1"/>
          </p:cNvSpPr>
          <p:nvPr>
            <p:ph type="sldNum" sz="quarter" idx="12"/>
          </p:nvPr>
        </p:nvSpPr>
        <p:spPr/>
        <p:txBody>
          <a:bodyPr/>
          <a:lstStyle/>
          <a:p>
            <a:fld id="{AB30E044-96F3-49BB-8843-B9D1910E0975}" type="slidenum">
              <a:rPr lang="en-SE" smtClean="0"/>
              <a:t>22</a:t>
            </a:fld>
            <a:endParaRPr lang="en-SE"/>
          </a:p>
        </p:txBody>
      </p:sp>
    </p:spTree>
    <p:extLst>
      <p:ext uri="{BB962C8B-B14F-4D97-AF65-F5344CB8AC3E}">
        <p14:creationId xmlns:p14="http://schemas.microsoft.com/office/powerpoint/2010/main" val="812875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887196-2C05-4A1F-9E7B-74A85225BFD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0547" y="0"/>
            <a:ext cx="11196735" cy="6857999"/>
          </a:xfrm>
          <a:prstGeom prst="rect">
            <a:avLst/>
          </a:prstGeom>
          <a:noFill/>
          <a:ln>
            <a:noFill/>
          </a:ln>
        </p:spPr>
      </p:pic>
      <p:sp>
        <p:nvSpPr>
          <p:cNvPr id="3" name="Slide Number Placeholder 2">
            <a:extLst>
              <a:ext uri="{FF2B5EF4-FFF2-40B4-BE49-F238E27FC236}">
                <a16:creationId xmlns:a16="http://schemas.microsoft.com/office/drawing/2014/main" id="{3C2D4044-72F8-48BD-AA58-8EF33EA006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30E044-96F3-49BB-8843-B9D1910E0975}"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2047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5028BB-6A01-47B4-B153-2CB7B179B3C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ln>
            <a:noFill/>
          </a:ln>
        </p:spPr>
      </p:pic>
      <p:sp>
        <p:nvSpPr>
          <p:cNvPr id="3" name="Slide Number Placeholder 2">
            <a:extLst>
              <a:ext uri="{FF2B5EF4-FFF2-40B4-BE49-F238E27FC236}">
                <a16:creationId xmlns:a16="http://schemas.microsoft.com/office/drawing/2014/main" id="{E1785958-9DFE-45E7-AA41-DD2CD870D7B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30E044-96F3-49BB-8843-B9D1910E0975}"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35146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1A6616-B4C1-4430-9CCA-A28CB687B78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58757"/>
            <a:ext cx="12192000" cy="5145931"/>
          </a:xfrm>
          <a:prstGeom prst="rect">
            <a:avLst/>
          </a:prstGeom>
          <a:noFill/>
          <a:ln>
            <a:noFill/>
          </a:ln>
        </p:spPr>
      </p:pic>
      <p:sp>
        <p:nvSpPr>
          <p:cNvPr id="3" name="Slide Number Placeholder 2">
            <a:extLst>
              <a:ext uri="{FF2B5EF4-FFF2-40B4-BE49-F238E27FC236}">
                <a16:creationId xmlns:a16="http://schemas.microsoft.com/office/drawing/2014/main" id="{4D10B384-DA95-4251-940C-B19BAA6EBE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30E044-96F3-49BB-8843-B9D1910E0975}"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5853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90DC65-B336-4431-AF0C-9C38EEEE148A}"/>
              </a:ext>
            </a:extLst>
          </p:cNvPr>
          <p:cNvPicPr>
            <a:picLocks noChangeAspect="1"/>
          </p:cNvPicPr>
          <p:nvPr/>
        </p:nvPicPr>
        <p:blipFill>
          <a:blip r:embed="rId2"/>
          <a:stretch>
            <a:fillRect/>
          </a:stretch>
        </p:blipFill>
        <p:spPr>
          <a:xfrm>
            <a:off x="741495" y="737119"/>
            <a:ext cx="10605620" cy="5430416"/>
          </a:xfrm>
          <a:prstGeom prst="rect">
            <a:avLst/>
          </a:prstGeom>
        </p:spPr>
      </p:pic>
      <p:sp>
        <p:nvSpPr>
          <p:cNvPr id="6" name="Slide Number Placeholder 5">
            <a:extLst>
              <a:ext uri="{FF2B5EF4-FFF2-40B4-BE49-F238E27FC236}">
                <a16:creationId xmlns:a16="http://schemas.microsoft.com/office/drawing/2014/main" id="{A876E319-DA50-4ABF-805D-22A451258BFA}"/>
              </a:ext>
            </a:extLst>
          </p:cNvPr>
          <p:cNvSpPr>
            <a:spLocks noGrp="1"/>
          </p:cNvSpPr>
          <p:nvPr>
            <p:ph type="sldNum" sz="quarter" idx="12"/>
          </p:nvPr>
        </p:nvSpPr>
        <p:spPr/>
        <p:txBody>
          <a:bodyPr/>
          <a:lstStyle/>
          <a:p>
            <a:fld id="{AB30E044-96F3-49BB-8843-B9D1910E0975}" type="slidenum">
              <a:rPr lang="en-SE" smtClean="0"/>
              <a:t>26</a:t>
            </a:fld>
            <a:endParaRPr lang="en-SE"/>
          </a:p>
        </p:txBody>
      </p:sp>
    </p:spTree>
    <p:extLst>
      <p:ext uri="{BB962C8B-B14F-4D97-AF65-F5344CB8AC3E}">
        <p14:creationId xmlns:p14="http://schemas.microsoft.com/office/powerpoint/2010/main" val="3237047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BD636B-5072-45C5-8A54-C5C4FA59708D}"/>
              </a:ext>
            </a:extLst>
          </p:cNvPr>
          <p:cNvPicPr>
            <a:picLocks noChangeAspect="1"/>
          </p:cNvPicPr>
          <p:nvPr/>
        </p:nvPicPr>
        <p:blipFill>
          <a:blip r:embed="rId2"/>
          <a:stretch>
            <a:fillRect/>
          </a:stretch>
        </p:blipFill>
        <p:spPr>
          <a:xfrm>
            <a:off x="647963" y="625151"/>
            <a:ext cx="10428863" cy="5607698"/>
          </a:xfrm>
          <a:prstGeom prst="rect">
            <a:avLst/>
          </a:prstGeom>
        </p:spPr>
      </p:pic>
      <p:sp>
        <p:nvSpPr>
          <p:cNvPr id="6" name="Slide Number Placeholder 5">
            <a:extLst>
              <a:ext uri="{FF2B5EF4-FFF2-40B4-BE49-F238E27FC236}">
                <a16:creationId xmlns:a16="http://schemas.microsoft.com/office/drawing/2014/main" id="{6AB73D11-A878-4FA2-9B70-EA538D792B85}"/>
              </a:ext>
            </a:extLst>
          </p:cNvPr>
          <p:cNvSpPr>
            <a:spLocks noGrp="1"/>
          </p:cNvSpPr>
          <p:nvPr>
            <p:ph type="sldNum" sz="quarter" idx="12"/>
          </p:nvPr>
        </p:nvSpPr>
        <p:spPr/>
        <p:txBody>
          <a:bodyPr/>
          <a:lstStyle/>
          <a:p>
            <a:fld id="{AB30E044-96F3-49BB-8843-B9D1910E0975}" type="slidenum">
              <a:rPr lang="en-SE" smtClean="0"/>
              <a:t>27</a:t>
            </a:fld>
            <a:endParaRPr lang="en-SE"/>
          </a:p>
        </p:txBody>
      </p:sp>
    </p:spTree>
    <p:extLst>
      <p:ext uri="{BB962C8B-B14F-4D97-AF65-F5344CB8AC3E}">
        <p14:creationId xmlns:p14="http://schemas.microsoft.com/office/powerpoint/2010/main" val="12303323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348720-1AB0-4ED4-9F5C-83456F37C0BE}"/>
              </a:ext>
            </a:extLst>
          </p:cNvPr>
          <p:cNvPicPr>
            <a:picLocks noChangeAspect="1"/>
          </p:cNvPicPr>
          <p:nvPr/>
        </p:nvPicPr>
        <p:blipFill>
          <a:blip r:embed="rId2"/>
          <a:stretch>
            <a:fillRect/>
          </a:stretch>
        </p:blipFill>
        <p:spPr>
          <a:xfrm>
            <a:off x="1354219" y="755780"/>
            <a:ext cx="9152550" cy="5159828"/>
          </a:xfrm>
          <a:prstGeom prst="rect">
            <a:avLst/>
          </a:prstGeom>
        </p:spPr>
      </p:pic>
      <p:sp>
        <p:nvSpPr>
          <p:cNvPr id="6" name="Slide Number Placeholder 5">
            <a:extLst>
              <a:ext uri="{FF2B5EF4-FFF2-40B4-BE49-F238E27FC236}">
                <a16:creationId xmlns:a16="http://schemas.microsoft.com/office/drawing/2014/main" id="{D91C45E0-7C96-4F0F-AF66-709061A6D2C0}"/>
              </a:ext>
            </a:extLst>
          </p:cNvPr>
          <p:cNvSpPr>
            <a:spLocks noGrp="1"/>
          </p:cNvSpPr>
          <p:nvPr>
            <p:ph type="sldNum" sz="quarter" idx="12"/>
          </p:nvPr>
        </p:nvSpPr>
        <p:spPr/>
        <p:txBody>
          <a:bodyPr/>
          <a:lstStyle/>
          <a:p>
            <a:fld id="{AB30E044-96F3-49BB-8843-B9D1910E0975}" type="slidenum">
              <a:rPr lang="en-SE" smtClean="0"/>
              <a:t>28</a:t>
            </a:fld>
            <a:endParaRPr lang="en-SE"/>
          </a:p>
        </p:txBody>
      </p:sp>
    </p:spTree>
    <p:extLst>
      <p:ext uri="{BB962C8B-B14F-4D97-AF65-F5344CB8AC3E}">
        <p14:creationId xmlns:p14="http://schemas.microsoft.com/office/powerpoint/2010/main" val="6474150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BB50A73-9497-4F6E-8012-C0340E466993}"/>
              </a:ext>
            </a:extLst>
          </p:cNvPr>
          <p:cNvPicPr>
            <a:picLocks noChangeAspect="1"/>
          </p:cNvPicPr>
          <p:nvPr/>
        </p:nvPicPr>
        <p:blipFill>
          <a:blip r:embed="rId2"/>
          <a:stretch>
            <a:fillRect/>
          </a:stretch>
        </p:blipFill>
        <p:spPr>
          <a:xfrm>
            <a:off x="552924" y="1595534"/>
            <a:ext cx="10553922" cy="3396343"/>
          </a:xfrm>
          <a:prstGeom prst="rect">
            <a:avLst/>
          </a:prstGeom>
        </p:spPr>
      </p:pic>
      <p:sp>
        <p:nvSpPr>
          <p:cNvPr id="6" name="Slide Number Placeholder 5">
            <a:extLst>
              <a:ext uri="{FF2B5EF4-FFF2-40B4-BE49-F238E27FC236}">
                <a16:creationId xmlns:a16="http://schemas.microsoft.com/office/drawing/2014/main" id="{00C8A828-E814-404B-BE45-78A63FD092D2}"/>
              </a:ext>
            </a:extLst>
          </p:cNvPr>
          <p:cNvSpPr>
            <a:spLocks noGrp="1"/>
          </p:cNvSpPr>
          <p:nvPr>
            <p:ph type="sldNum" sz="quarter" idx="12"/>
          </p:nvPr>
        </p:nvSpPr>
        <p:spPr/>
        <p:txBody>
          <a:bodyPr/>
          <a:lstStyle/>
          <a:p>
            <a:fld id="{AB30E044-96F3-49BB-8843-B9D1910E0975}" type="slidenum">
              <a:rPr lang="en-SE" smtClean="0"/>
              <a:t>29</a:t>
            </a:fld>
            <a:endParaRPr lang="en-SE"/>
          </a:p>
        </p:txBody>
      </p:sp>
    </p:spTree>
    <p:extLst>
      <p:ext uri="{BB962C8B-B14F-4D97-AF65-F5344CB8AC3E}">
        <p14:creationId xmlns:p14="http://schemas.microsoft.com/office/powerpoint/2010/main" val="217727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31400-E287-4F5C-88CC-D385E84C4F15}"/>
              </a:ext>
            </a:extLst>
          </p:cNvPr>
          <p:cNvSpPr>
            <a:spLocks noGrp="1"/>
          </p:cNvSpPr>
          <p:nvPr>
            <p:ph type="title"/>
          </p:nvPr>
        </p:nvSpPr>
        <p:spPr/>
        <p:txBody>
          <a:bodyPr>
            <a:normAutofit/>
          </a:bodyPr>
          <a:lstStyle/>
          <a:p>
            <a:r>
              <a:rPr lang="en-US" sz="3200" b="1" i="1" dirty="0">
                <a:solidFill>
                  <a:srgbClr val="FF0000"/>
                </a:solidFill>
              </a:rPr>
              <a:t>Abstract</a:t>
            </a:r>
            <a:endParaRPr lang="en-SE" sz="3200" b="1" i="1" dirty="0">
              <a:solidFill>
                <a:srgbClr val="FF0000"/>
              </a:solidFill>
            </a:endParaRPr>
          </a:p>
        </p:txBody>
      </p:sp>
      <p:sp>
        <p:nvSpPr>
          <p:cNvPr id="3" name="Content Placeholder 2">
            <a:extLst>
              <a:ext uri="{FF2B5EF4-FFF2-40B4-BE49-F238E27FC236}">
                <a16:creationId xmlns:a16="http://schemas.microsoft.com/office/drawing/2014/main" id="{8BF7DE08-D897-419B-A514-E738C692E73F}"/>
              </a:ext>
            </a:extLst>
          </p:cNvPr>
          <p:cNvSpPr>
            <a:spLocks noGrp="1"/>
          </p:cNvSpPr>
          <p:nvPr>
            <p:ph idx="1"/>
          </p:nvPr>
        </p:nvSpPr>
        <p:spPr>
          <a:xfrm>
            <a:off x="838200" y="1371600"/>
            <a:ext cx="10515600" cy="5121275"/>
          </a:xfrm>
        </p:spPr>
        <p:txBody>
          <a:bodyPr>
            <a:normAutofit fontScale="55000" lnSpcReduction="20000"/>
          </a:bodyPr>
          <a:lstStyle/>
          <a:p>
            <a:pPr marL="0" indent="0">
              <a:buNone/>
            </a:pPr>
            <a:r>
              <a:rPr lang="en-US" sz="4400" b="1" dirty="0"/>
              <a:t>Wildlife Dynamics and Management Optimization via Statistics and Mathematics </a:t>
            </a:r>
          </a:p>
          <a:p>
            <a:pPr marL="0" indent="0">
              <a:buNone/>
            </a:pPr>
            <a:r>
              <a:rPr lang="en-US" sz="4400" b="1" dirty="0"/>
              <a:t>By Peter Lohmander</a:t>
            </a:r>
          </a:p>
          <a:p>
            <a:pPr marL="0" indent="0">
              <a:buNone/>
            </a:pPr>
            <a:r>
              <a:rPr lang="en-US" dirty="0"/>
              <a:t>Three alternative approaches to dynamic optimization of the management of moose populations are presented. First, a Wiener process and stochastic optimal control theory are used to determine an explicit function for the optimal adaptive hunting level, according to the methods described in Lohmander [1]. Then, the dynamical predator- prey system with wolf and moose populations is defined along the lines presented in Lohmander [2]. The dynamics is analyzed via simulation and the analytical solution to the linearized system, close to the system equilibrium. The system is found to be stable, but it converges very slowly. A deterministic steady state control optimization approach is applied to this system. However, the stochastic variations in the moose and wolf populations are considerable. For this reason, the final approach is the following, based on Lohmander [3]. A numerical approach to optimal adaptive integer pulse control of stochastic nonlinear systems is presented. For most stochastic nonlinear systems, optimal adaptive control rules cannot be derived with analytical methods. A robust optimization algorithm is created. The complete nonlinear adaptively controlled stochastic system is simulated during 100 years, for 100 alternative sequences of stochastic disturbances, for every feasible integer combination of adaptive control rules. The optimal adaptive control rules that maximize the expected value of the objective function are selected as the optimal adaptive control rules. The method is very general and can easily be applied to most adaptive nonlinear stochastic control problems, from technology, management or other fields. The method is tested and applied to the wolf-moose predator prey system. The parameters of this stochastic nonlinear dynamical system have recently been estimated from empirical data from Isle Royale in Lake Superior, USA. The objective function is the expected total present value of all hunting net revenues and the environmental value of preserving the wolf population. The value of the wolf population is a strictly increasing and strictly concave function of the population level. Periodically, the region is visited and the population levels are determined. If the population levels, one for each species, exceed the optimal control limits, then the populations are reduced to the control limits, via hunting. Then, the system is left to develop until the next period. Optimal population control limits and objective function values are determined for alternative levels of the wolf population value function. The average optimal moose hunting level is a decreasing function of the wolf population value parameter and an increasing function of the level of risk in the predator prey system. The average optimal wolf population level is an increasing function of the wolf population value parameter and a decreasing function of the level of risk in the predator prey system. </a:t>
            </a:r>
          </a:p>
          <a:p>
            <a:endParaRPr lang="en-SE" dirty="0"/>
          </a:p>
        </p:txBody>
      </p:sp>
      <p:sp>
        <p:nvSpPr>
          <p:cNvPr id="4" name="Slide Number Placeholder 3">
            <a:extLst>
              <a:ext uri="{FF2B5EF4-FFF2-40B4-BE49-F238E27FC236}">
                <a16:creationId xmlns:a16="http://schemas.microsoft.com/office/drawing/2014/main" id="{A6B1EDBD-03FA-4D55-A8B2-EFB95AA353B1}"/>
              </a:ext>
            </a:extLst>
          </p:cNvPr>
          <p:cNvSpPr>
            <a:spLocks noGrp="1"/>
          </p:cNvSpPr>
          <p:nvPr>
            <p:ph type="sldNum" sz="quarter" idx="12"/>
          </p:nvPr>
        </p:nvSpPr>
        <p:spPr/>
        <p:txBody>
          <a:bodyPr/>
          <a:lstStyle/>
          <a:p>
            <a:fld id="{AB30E044-96F3-49BB-8843-B9D1910E0975}" type="slidenum">
              <a:rPr lang="en-SE" smtClean="0"/>
              <a:t>3</a:t>
            </a:fld>
            <a:endParaRPr lang="en-SE"/>
          </a:p>
        </p:txBody>
      </p:sp>
    </p:spTree>
    <p:extLst>
      <p:ext uri="{BB962C8B-B14F-4D97-AF65-F5344CB8AC3E}">
        <p14:creationId xmlns:p14="http://schemas.microsoft.com/office/powerpoint/2010/main" val="38737761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4956984-70EC-421E-907E-1A17FD2353E1}"/>
              </a:ext>
            </a:extLst>
          </p:cNvPr>
          <p:cNvPicPr>
            <a:picLocks noChangeAspect="1"/>
          </p:cNvPicPr>
          <p:nvPr/>
        </p:nvPicPr>
        <p:blipFill>
          <a:blip r:embed="rId2"/>
          <a:stretch>
            <a:fillRect/>
          </a:stretch>
        </p:blipFill>
        <p:spPr>
          <a:xfrm>
            <a:off x="1097198" y="1007706"/>
            <a:ext cx="9747181" cy="4721290"/>
          </a:xfrm>
          <a:prstGeom prst="rect">
            <a:avLst/>
          </a:prstGeom>
        </p:spPr>
      </p:pic>
      <p:sp>
        <p:nvSpPr>
          <p:cNvPr id="6" name="Slide Number Placeholder 5">
            <a:extLst>
              <a:ext uri="{FF2B5EF4-FFF2-40B4-BE49-F238E27FC236}">
                <a16:creationId xmlns:a16="http://schemas.microsoft.com/office/drawing/2014/main" id="{34D6836F-6B77-4BCF-BE23-C6DD1C24E6A9}"/>
              </a:ext>
            </a:extLst>
          </p:cNvPr>
          <p:cNvSpPr>
            <a:spLocks noGrp="1"/>
          </p:cNvSpPr>
          <p:nvPr>
            <p:ph type="sldNum" sz="quarter" idx="12"/>
          </p:nvPr>
        </p:nvSpPr>
        <p:spPr/>
        <p:txBody>
          <a:bodyPr/>
          <a:lstStyle/>
          <a:p>
            <a:fld id="{AB30E044-96F3-49BB-8843-B9D1910E0975}" type="slidenum">
              <a:rPr lang="en-SE" smtClean="0"/>
              <a:t>30</a:t>
            </a:fld>
            <a:endParaRPr lang="en-SE"/>
          </a:p>
        </p:txBody>
      </p:sp>
    </p:spTree>
    <p:extLst>
      <p:ext uri="{BB962C8B-B14F-4D97-AF65-F5344CB8AC3E}">
        <p14:creationId xmlns:p14="http://schemas.microsoft.com/office/powerpoint/2010/main" val="11551532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2C98A3-ED63-4D9F-96E1-28F1C7AC7A06}"/>
              </a:ext>
            </a:extLst>
          </p:cNvPr>
          <p:cNvPicPr>
            <a:picLocks noChangeAspect="1"/>
          </p:cNvPicPr>
          <p:nvPr/>
        </p:nvPicPr>
        <p:blipFill>
          <a:blip r:embed="rId2"/>
          <a:stretch>
            <a:fillRect/>
          </a:stretch>
        </p:blipFill>
        <p:spPr>
          <a:xfrm>
            <a:off x="1250302" y="397510"/>
            <a:ext cx="9367934" cy="6214241"/>
          </a:xfrm>
          <a:prstGeom prst="rect">
            <a:avLst/>
          </a:prstGeom>
        </p:spPr>
      </p:pic>
      <p:sp>
        <p:nvSpPr>
          <p:cNvPr id="6" name="Slide Number Placeholder 5">
            <a:extLst>
              <a:ext uri="{FF2B5EF4-FFF2-40B4-BE49-F238E27FC236}">
                <a16:creationId xmlns:a16="http://schemas.microsoft.com/office/drawing/2014/main" id="{D77762A2-AEF8-403C-9533-029CC2B683C0}"/>
              </a:ext>
            </a:extLst>
          </p:cNvPr>
          <p:cNvSpPr>
            <a:spLocks noGrp="1"/>
          </p:cNvSpPr>
          <p:nvPr>
            <p:ph type="sldNum" sz="quarter" idx="12"/>
          </p:nvPr>
        </p:nvSpPr>
        <p:spPr/>
        <p:txBody>
          <a:bodyPr/>
          <a:lstStyle/>
          <a:p>
            <a:fld id="{AB30E044-96F3-49BB-8843-B9D1910E0975}" type="slidenum">
              <a:rPr lang="en-SE" smtClean="0"/>
              <a:t>31</a:t>
            </a:fld>
            <a:endParaRPr lang="en-SE"/>
          </a:p>
        </p:txBody>
      </p:sp>
    </p:spTree>
    <p:extLst>
      <p:ext uri="{BB962C8B-B14F-4D97-AF65-F5344CB8AC3E}">
        <p14:creationId xmlns:p14="http://schemas.microsoft.com/office/powerpoint/2010/main" val="22072589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0D26AAB-6D62-4EA5-9939-A39DA17D012D}"/>
              </a:ext>
            </a:extLst>
          </p:cNvPr>
          <p:cNvPicPr>
            <a:picLocks noChangeAspect="1"/>
          </p:cNvPicPr>
          <p:nvPr/>
        </p:nvPicPr>
        <p:blipFill>
          <a:blip r:embed="rId2"/>
          <a:stretch>
            <a:fillRect/>
          </a:stretch>
        </p:blipFill>
        <p:spPr>
          <a:xfrm>
            <a:off x="639420" y="1436914"/>
            <a:ext cx="10683139" cy="3900195"/>
          </a:xfrm>
          <a:prstGeom prst="rect">
            <a:avLst/>
          </a:prstGeom>
        </p:spPr>
      </p:pic>
      <p:sp>
        <p:nvSpPr>
          <p:cNvPr id="6" name="Slide Number Placeholder 5">
            <a:extLst>
              <a:ext uri="{FF2B5EF4-FFF2-40B4-BE49-F238E27FC236}">
                <a16:creationId xmlns:a16="http://schemas.microsoft.com/office/drawing/2014/main" id="{C103DE5C-6080-4BF0-BE10-8684E1DCAFAB}"/>
              </a:ext>
            </a:extLst>
          </p:cNvPr>
          <p:cNvSpPr>
            <a:spLocks noGrp="1"/>
          </p:cNvSpPr>
          <p:nvPr>
            <p:ph type="sldNum" sz="quarter" idx="12"/>
          </p:nvPr>
        </p:nvSpPr>
        <p:spPr/>
        <p:txBody>
          <a:bodyPr/>
          <a:lstStyle/>
          <a:p>
            <a:fld id="{AB30E044-96F3-49BB-8843-B9D1910E0975}" type="slidenum">
              <a:rPr lang="en-SE" smtClean="0"/>
              <a:t>32</a:t>
            </a:fld>
            <a:endParaRPr lang="en-SE"/>
          </a:p>
        </p:txBody>
      </p:sp>
    </p:spTree>
    <p:extLst>
      <p:ext uri="{BB962C8B-B14F-4D97-AF65-F5344CB8AC3E}">
        <p14:creationId xmlns:p14="http://schemas.microsoft.com/office/powerpoint/2010/main" val="36351193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2FA762C-D7F1-4106-B6A7-B22145E63EE3}"/>
              </a:ext>
            </a:extLst>
          </p:cNvPr>
          <p:cNvPicPr>
            <a:picLocks noChangeAspect="1"/>
          </p:cNvPicPr>
          <p:nvPr/>
        </p:nvPicPr>
        <p:blipFill>
          <a:blip r:embed="rId2"/>
          <a:stretch>
            <a:fillRect/>
          </a:stretch>
        </p:blipFill>
        <p:spPr>
          <a:xfrm>
            <a:off x="911291" y="690466"/>
            <a:ext cx="10201467" cy="5738326"/>
          </a:xfrm>
          <a:prstGeom prst="rect">
            <a:avLst/>
          </a:prstGeom>
        </p:spPr>
      </p:pic>
      <p:sp>
        <p:nvSpPr>
          <p:cNvPr id="6" name="Slide Number Placeholder 5">
            <a:extLst>
              <a:ext uri="{FF2B5EF4-FFF2-40B4-BE49-F238E27FC236}">
                <a16:creationId xmlns:a16="http://schemas.microsoft.com/office/drawing/2014/main" id="{47D07444-5FFC-4D44-8027-C537C2C74DA6}"/>
              </a:ext>
            </a:extLst>
          </p:cNvPr>
          <p:cNvSpPr>
            <a:spLocks noGrp="1"/>
          </p:cNvSpPr>
          <p:nvPr>
            <p:ph type="sldNum" sz="quarter" idx="12"/>
          </p:nvPr>
        </p:nvSpPr>
        <p:spPr/>
        <p:txBody>
          <a:bodyPr/>
          <a:lstStyle/>
          <a:p>
            <a:fld id="{AB30E044-96F3-49BB-8843-B9D1910E0975}" type="slidenum">
              <a:rPr lang="en-SE" smtClean="0"/>
              <a:t>33</a:t>
            </a:fld>
            <a:endParaRPr lang="en-SE"/>
          </a:p>
        </p:txBody>
      </p:sp>
    </p:spTree>
    <p:extLst>
      <p:ext uri="{BB962C8B-B14F-4D97-AF65-F5344CB8AC3E}">
        <p14:creationId xmlns:p14="http://schemas.microsoft.com/office/powerpoint/2010/main" val="21245676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ED247-4A1F-4444-A904-1CF85DC20A16}"/>
              </a:ext>
            </a:extLst>
          </p:cNvPr>
          <p:cNvPicPr>
            <a:picLocks noChangeAspect="1"/>
          </p:cNvPicPr>
          <p:nvPr/>
        </p:nvPicPr>
        <p:blipFill>
          <a:blip r:embed="rId2"/>
          <a:stretch>
            <a:fillRect/>
          </a:stretch>
        </p:blipFill>
        <p:spPr>
          <a:xfrm>
            <a:off x="2674242" y="998375"/>
            <a:ext cx="6152736" cy="1685555"/>
          </a:xfrm>
          <a:prstGeom prst="rect">
            <a:avLst/>
          </a:prstGeom>
        </p:spPr>
      </p:pic>
      <p:pic>
        <p:nvPicPr>
          <p:cNvPr id="7" name="Picture 6">
            <a:extLst>
              <a:ext uri="{FF2B5EF4-FFF2-40B4-BE49-F238E27FC236}">
                <a16:creationId xmlns:a16="http://schemas.microsoft.com/office/drawing/2014/main" id="{CBAF3567-538E-4ACE-A284-420205832B7C}"/>
              </a:ext>
            </a:extLst>
          </p:cNvPr>
          <p:cNvPicPr>
            <a:picLocks noChangeAspect="1"/>
          </p:cNvPicPr>
          <p:nvPr/>
        </p:nvPicPr>
        <p:blipFill>
          <a:blip r:embed="rId3"/>
          <a:stretch>
            <a:fillRect/>
          </a:stretch>
        </p:blipFill>
        <p:spPr>
          <a:xfrm>
            <a:off x="1608377" y="3711677"/>
            <a:ext cx="7125295" cy="2331733"/>
          </a:xfrm>
          <a:prstGeom prst="rect">
            <a:avLst/>
          </a:prstGeom>
        </p:spPr>
      </p:pic>
      <p:sp>
        <p:nvSpPr>
          <p:cNvPr id="8" name="Slide Number Placeholder 7">
            <a:extLst>
              <a:ext uri="{FF2B5EF4-FFF2-40B4-BE49-F238E27FC236}">
                <a16:creationId xmlns:a16="http://schemas.microsoft.com/office/drawing/2014/main" id="{5E743842-92DA-46F7-82C8-878CF9B23A12}"/>
              </a:ext>
            </a:extLst>
          </p:cNvPr>
          <p:cNvSpPr>
            <a:spLocks noGrp="1"/>
          </p:cNvSpPr>
          <p:nvPr>
            <p:ph type="sldNum" sz="quarter" idx="12"/>
          </p:nvPr>
        </p:nvSpPr>
        <p:spPr/>
        <p:txBody>
          <a:bodyPr/>
          <a:lstStyle/>
          <a:p>
            <a:fld id="{AB30E044-96F3-49BB-8843-B9D1910E0975}" type="slidenum">
              <a:rPr lang="en-SE" smtClean="0"/>
              <a:t>34</a:t>
            </a:fld>
            <a:endParaRPr lang="en-SE"/>
          </a:p>
        </p:txBody>
      </p:sp>
    </p:spTree>
    <p:extLst>
      <p:ext uri="{BB962C8B-B14F-4D97-AF65-F5344CB8AC3E}">
        <p14:creationId xmlns:p14="http://schemas.microsoft.com/office/powerpoint/2010/main" val="38236943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6B9F30-019E-4C14-9032-D0C3FDBFAD9E}"/>
              </a:ext>
            </a:extLst>
          </p:cNvPr>
          <p:cNvPicPr>
            <a:picLocks noChangeAspect="1"/>
          </p:cNvPicPr>
          <p:nvPr/>
        </p:nvPicPr>
        <p:blipFill>
          <a:blip r:embed="rId2"/>
          <a:stretch>
            <a:fillRect/>
          </a:stretch>
        </p:blipFill>
        <p:spPr>
          <a:xfrm>
            <a:off x="713101" y="1250302"/>
            <a:ext cx="10228069" cy="3536302"/>
          </a:xfrm>
          <a:prstGeom prst="rect">
            <a:avLst/>
          </a:prstGeom>
        </p:spPr>
      </p:pic>
      <p:pic>
        <p:nvPicPr>
          <p:cNvPr id="7" name="Picture 6">
            <a:extLst>
              <a:ext uri="{FF2B5EF4-FFF2-40B4-BE49-F238E27FC236}">
                <a16:creationId xmlns:a16="http://schemas.microsoft.com/office/drawing/2014/main" id="{D8C0C661-764D-4134-AC0E-A909208BEA9B}"/>
              </a:ext>
            </a:extLst>
          </p:cNvPr>
          <p:cNvPicPr>
            <a:picLocks noChangeAspect="1"/>
          </p:cNvPicPr>
          <p:nvPr/>
        </p:nvPicPr>
        <p:blipFill>
          <a:blip r:embed="rId3"/>
          <a:stretch>
            <a:fillRect/>
          </a:stretch>
        </p:blipFill>
        <p:spPr>
          <a:xfrm>
            <a:off x="3377682" y="4786603"/>
            <a:ext cx="7775527" cy="570929"/>
          </a:xfrm>
          <a:prstGeom prst="rect">
            <a:avLst/>
          </a:prstGeom>
        </p:spPr>
      </p:pic>
      <p:sp>
        <p:nvSpPr>
          <p:cNvPr id="8" name="Slide Number Placeholder 7">
            <a:extLst>
              <a:ext uri="{FF2B5EF4-FFF2-40B4-BE49-F238E27FC236}">
                <a16:creationId xmlns:a16="http://schemas.microsoft.com/office/drawing/2014/main" id="{7DC50FF1-3C47-40BB-A16F-E14288811FEF}"/>
              </a:ext>
            </a:extLst>
          </p:cNvPr>
          <p:cNvSpPr>
            <a:spLocks noGrp="1"/>
          </p:cNvSpPr>
          <p:nvPr>
            <p:ph type="sldNum" sz="quarter" idx="12"/>
          </p:nvPr>
        </p:nvSpPr>
        <p:spPr/>
        <p:txBody>
          <a:bodyPr/>
          <a:lstStyle/>
          <a:p>
            <a:fld id="{AB30E044-96F3-49BB-8843-B9D1910E0975}" type="slidenum">
              <a:rPr lang="en-SE" smtClean="0"/>
              <a:t>35</a:t>
            </a:fld>
            <a:endParaRPr lang="en-SE"/>
          </a:p>
        </p:txBody>
      </p:sp>
    </p:spTree>
    <p:extLst>
      <p:ext uri="{BB962C8B-B14F-4D97-AF65-F5344CB8AC3E}">
        <p14:creationId xmlns:p14="http://schemas.microsoft.com/office/powerpoint/2010/main" val="40426251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5E6502-6C78-4DB2-B1C1-0B09697A3BF4}"/>
              </a:ext>
            </a:extLst>
          </p:cNvPr>
          <p:cNvPicPr>
            <a:picLocks noChangeAspect="1"/>
          </p:cNvPicPr>
          <p:nvPr/>
        </p:nvPicPr>
        <p:blipFill>
          <a:blip r:embed="rId2"/>
          <a:stretch>
            <a:fillRect/>
          </a:stretch>
        </p:blipFill>
        <p:spPr>
          <a:xfrm>
            <a:off x="1011970" y="2533262"/>
            <a:ext cx="9977140" cy="1791476"/>
          </a:xfrm>
          <a:prstGeom prst="rect">
            <a:avLst/>
          </a:prstGeom>
        </p:spPr>
      </p:pic>
      <p:sp>
        <p:nvSpPr>
          <p:cNvPr id="6" name="Slide Number Placeholder 5">
            <a:extLst>
              <a:ext uri="{FF2B5EF4-FFF2-40B4-BE49-F238E27FC236}">
                <a16:creationId xmlns:a16="http://schemas.microsoft.com/office/drawing/2014/main" id="{8A461D69-27A7-4E78-B3D5-C7C401FA414B}"/>
              </a:ext>
            </a:extLst>
          </p:cNvPr>
          <p:cNvSpPr>
            <a:spLocks noGrp="1"/>
          </p:cNvSpPr>
          <p:nvPr>
            <p:ph type="sldNum" sz="quarter" idx="12"/>
          </p:nvPr>
        </p:nvSpPr>
        <p:spPr/>
        <p:txBody>
          <a:bodyPr/>
          <a:lstStyle/>
          <a:p>
            <a:fld id="{AB30E044-96F3-49BB-8843-B9D1910E0975}" type="slidenum">
              <a:rPr lang="en-SE" smtClean="0"/>
              <a:t>36</a:t>
            </a:fld>
            <a:endParaRPr lang="en-SE"/>
          </a:p>
        </p:txBody>
      </p:sp>
    </p:spTree>
    <p:extLst>
      <p:ext uri="{BB962C8B-B14F-4D97-AF65-F5344CB8AC3E}">
        <p14:creationId xmlns:p14="http://schemas.microsoft.com/office/powerpoint/2010/main" val="30974144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D0A4CB-504B-4FFC-86CD-A0958146D66B}"/>
              </a:ext>
            </a:extLst>
          </p:cNvPr>
          <p:cNvPicPr>
            <a:picLocks noChangeAspect="1"/>
          </p:cNvPicPr>
          <p:nvPr/>
        </p:nvPicPr>
        <p:blipFill>
          <a:blip r:embed="rId2"/>
          <a:stretch>
            <a:fillRect/>
          </a:stretch>
        </p:blipFill>
        <p:spPr>
          <a:xfrm>
            <a:off x="1259632" y="554892"/>
            <a:ext cx="8966717" cy="5748216"/>
          </a:xfrm>
          <a:prstGeom prst="rect">
            <a:avLst/>
          </a:prstGeom>
        </p:spPr>
      </p:pic>
      <p:sp>
        <p:nvSpPr>
          <p:cNvPr id="6" name="Slide Number Placeholder 5">
            <a:extLst>
              <a:ext uri="{FF2B5EF4-FFF2-40B4-BE49-F238E27FC236}">
                <a16:creationId xmlns:a16="http://schemas.microsoft.com/office/drawing/2014/main" id="{3B1324CA-8104-46CC-9D08-0D96715AB576}"/>
              </a:ext>
            </a:extLst>
          </p:cNvPr>
          <p:cNvSpPr>
            <a:spLocks noGrp="1"/>
          </p:cNvSpPr>
          <p:nvPr>
            <p:ph type="sldNum" sz="quarter" idx="12"/>
          </p:nvPr>
        </p:nvSpPr>
        <p:spPr/>
        <p:txBody>
          <a:bodyPr/>
          <a:lstStyle/>
          <a:p>
            <a:fld id="{AB30E044-96F3-49BB-8843-B9D1910E0975}" type="slidenum">
              <a:rPr lang="en-SE" smtClean="0"/>
              <a:t>37</a:t>
            </a:fld>
            <a:endParaRPr lang="en-SE"/>
          </a:p>
        </p:txBody>
      </p:sp>
      <p:sp>
        <p:nvSpPr>
          <p:cNvPr id="2" name="Rectangle: Rounded Corners 1">
            <a:extLst>
              <a:ext uri="{FF2B5EF4-FFF2-40B4-BE49-F238E27FC236}">
                <a16:creationId xmlns:a16="http://schemas.microsoft.com/office/drawing/2014/main" id="{63887D70-D6E7-4566-BF2B-091E38784EE4}"/>
              </a:ext>
            </a:extLst>
          </p:cNvPr>
          <p:cNvSpPr/>
          <p:nvPr/>
        </p:nvSpPr>
        <p:spPr>
          <a:xfrm>
            <a:off x="1156996" y="554892"/>
            <a:ext cx="3060441" cy="18430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3" name="Rectangle: Rounded Corners 2">
            <a:extLst>
              <a:ext uri="{FF2B5EF4-FFF2-40B4-BE49-F238E27FC236}">
                <a16:creationId xmlns:a16="http://schemas.microsoft.com/office/drawing/2014/main" id="{FFAA565D-711F-4783-8656-68B87A506C7C}"/>
              </a:ext>
            </a:extLst>
          </p:cNvPr>
          <p:cNvSpPr/>
          <p:nvPr/>
        </p:nvSpPr>
        <p:spPr>
          <a:xfrm>
            <a:off x="1324947" y="662473"/>
            <a:ext cx="2892490" cy="184307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Tree>
    <p:extLst>
      <p:ext uri="{BB962C8B-B14F-4D97-AF65-F5344CB8AC3E}">
        <p14:creationId xmlns:p14="http://schemas.microsoft.com/office/powerpoint/2010/main" val="1867302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AABBD4-186F-40EB-838A-1893E2EB72EB}"/>
              </a:ext>
            </a:extLst>
          </p:cNvPr>
          <p:cNvPicPr>
            <a:picLocks noChangeAspect="1"/>
          </p:cNvPicPr>
          <p:nvPr/>
        </p:nvPicPr>
        <p:blipFill>
          <a:blip r:embed="rId2"/>
          <a:stretch>
            <a:fillRect/>
          </a:stretch>
        </p:blipFill>
        <p:spPr>
          <a:xfrm>
            <a:off x="496527" y="788438"/>
            <a:ext cx="10676748" cy="3247052"/>
          </a:xfrm>
          <a:prstGeom prst="rect">
            <a:avLst/>
          </a:prstGeom>
        </p:spPr>
      </p:pic>
      <p:sp>
        <p:nvSpPr>
          <p:cNvPr id="4" name="Slide Number Placeholder 3">
            <a:extLst>
              <a:ext uri="{FF2B5EF4-FFF2-40B4-BE49-F238E27FC236}">
                <a16:creationId xmlns:a16="http://schemas.microsoft.com/office/drawing/2014/main" id="{60FB8E2A-A4D5-4EFF-928B-5AEFCC4558C3}"/>
              </a:ext>
            </a:extLst>
          </p:cNvPr>
          <p:cNvSpPr>
            <a:spLocks noGrp="1"/>
          </p:cNvSpPr>
          <p:nvPr>
            <p:ph type="sldNum" sz="quarter" idx="12"/>
          </p:nvPr>
        </p:nvSpPr>
        <p:spPr/>
        <p:txBody>
          <a:bodyPr/>
          <a:lstStyle/>
          <a:p>
            <a:fld id="{AB30E044-96F3-49BB-8843-B9D1910E0975}" type="slidenum">
              <a:rPr lang="en-SE" smtClean="0"/>
              <a:t>38</a:t>
            </a:fld>
            <a:endParaRPr lang="en-SE"/>
          </a:p>
        </p:txBody>
      </p:sp>
      <p:sp>
        <p:nvSpPr>
          <p:cNvPr id="2" name="TextBox 1">
            <a:extLst>
              <a:ext uri="{FF2B5EF4-FFF2-40B4-BE49-F238E27FC236}">
                <a16:creationId xmlns:a16="http://schemas.microsoft.com/office/drawing/2014/main" id="{C521DCCD-817F-43FA-B5A4-065AB6EF756C}"/>
              </a:ext>
            </a:extLst>
          </p:cNvPr>
          <p:cNvSpPr txBox="1"/>
          <p:nvPr/>
        </p:nvSpPr>
        <p:spPr>
          <a:xfrm>
            <a:off x="5467739" y="4740550"/>
            <a:ext cx="5159827" cy="1384995"/>
          </a:xfrm>
          <a:prstGeom prst="rect">
            <a:avLst/>
          </a:prstGeom>
          <a:noFill/>
        </p:spPr>
        <p:txBody>
          <a:bodyPr wrap="square" rtlCol="0">
            <a:spAutoFit/>
          </a:bodyPr>
          <a:lstStyle/>
          <a:p>
            <a:pPr algn="ctr"/>
            <a:r>
              <a:rPr lang="en-US" sz="2800" b="1" dirty="0">
                <a:solidFill>
                  <a:srgbClr val="FF0000"/>
                </a:solidFill>
              </a:rPr>
              <a:t>The size of the moose population that maximizes the net moose production per year.</a:t>
            </a:r>
            <a:endParaRPr lang="en-SE" sz="2800" b="1" dirty="0">
              <a:solidFill>
                <a:srgbClr val="FF0000"/>
              </a:solidFill>
            </a:endParaRPr>
          </a:p>
        </p:txBody>
      </p:sp>
      <p:cxnSp>
        <p:nvCxnSpPr>
          <p:cNvPr id="6" name="Straight Arrow Connector 5">
            <a:extLst>
              <a:ext uri="{FF2B5EF4-FFF2-40B4-BE49-F238E27FC236}">
                <a16:creationId xmlns:a16="http://schemas.microsoft.com/office/drawing/2014/main" id="{7BBCB13E-50D5-4BEA-A01B-D54B94950B89}"/>
              </a:ext>
            </a:extLst>
          </p:cNvPr>
          <p:cNvCxnSpPr>
            <a:cxnSpLocks/>
          </p:cNvCxnSpPr>
          <p:nvPr/>
        </p:nvCxnSpPr>
        <p:spPr>
          <a:xfrm flipH="1" flipV="1">
            <a:off x="7735078" y="3844212"/>
            <a:ext cx="391886" cy="88640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32815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34B8F2-6429-469E-9002-0CA30AEB91DC}"/>
              </a:ext>
            </a:extLst>
          </p:cNvPr>
          <p:cNvPicPr>
            <a:picLocks noChangeAspect="1"/>
          </p:cNvPicPr>
          <p:nvPr/>
        </p:nvPicPr>
        <p:blipFill>
          <a:blip r:embed="rId2"/>
          <a:stretch>
            <a:fillRect/>
          </a:stretch>
        </p:blipFill>
        <p:spPr>
          <a:xfrm>
            <a:off x="443555" y="1548882"/>
            <a:ext cx="10649425" cy="3965510"/>
          </a:xfrm>
          <a:prstGeom prst="rect">
            <a:avLst/>
          </a:prstGeom>
        </p:spPr>
      </p:pic>
      <p:sp>
        <p:nvSpPr>
          <p:cNvPr id="4" name="Slide Number Placeholder 3">
            <a:extLst>
              <a:ext uri="{FF2B5EF4-FFF2-40B4-BE49-F238E27FC236}">
                <a16:creationId xmlns:a16="http://schemas.microsoft.com/office/drawing/2014/main" id="{94A4FA1F-37CA-4CB7-A33E-701F64CB9F8B}"/>
              </a:ext>
            </a:extLst>
          </p:cNvPr>
          <p:cNvSpPr>
            <a:spLocks noGrp="1"/>
          </p:cNvSpPr>
          <p:nvPr>
            <p:ph type="sldNum" sz="quarter" idx="12"/>
          </p:nvPr>
        </p:nvSpPr>
        <p:spPr/>
        <p:txBody>
          <a:bodyPr/>
          <a:lstStyle/>
          <a:p>
            <a:fld id="{AB30E044-96F3-49BB-8843-B9D1910E0975}" type="slidenum">
              <a:rPr lang="en-SE" smtClean="0"/>
              <a:t>39</a:t>
            </a:fld>
            <a:endParaRPr lang="en-SE"/>
          </a:p>
        </p:txBody>
      </p:sp>
      <p:cxnSp>
        <p:nvCxnSpPr>
          <p:cNvPr id="5" name="Straight Connector 4">
            <a:extLst>
              <a:ext uri="{FF2B5EF4-FFF2-40B4-BE49-F238E27FC236}">
                <a16:creationId xmlns:a16="http://schemas.microsoft.com/office/drawing/2014/main" id="{5E15F5BF-AF0E-4ACB-862E-1FC7C806D64D}"/>
              </a:ext>
            </a:extLst>
          </p:cNvPr>
          <p:cNvCxnSpPr/>
          <p:nvPr/>
        </p:nvCxnSpPr>
        <p:spPr>
          <a:xfrm>
            <a:off x="4357396" y="2799184"/>
            <a:ext cx="4665306"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D75FBB1-1C30-4061-BAB8-080D3BFEA4A7}"/>
              </a:ext>
            </a:extLst>
          </p:cNvPr>
          <p:cNvCxnSpPr/>
          <p:nvPr/>
        </p:nvCxnSpPr>
        <p:spPr>
          <a:xfrm>
            <a:off x="4357396" y="5293568"/>
            <a:ext cx="4665306"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905D9FF-5306-494C-A1BC-97D3C2692C67}"/>
              </a:ext>
            </a:extLst>
          </p:cNvPr>
          <p:cNvCxnSpPr>
            <a:cxnSpLocks/>
          </p:cNvCxnSpPr>
          <p:nvPr/>
        </p:nvCxnSpPr>
        <p:spPr>
          <a:xfrm>
            <a:off x="5467739" y="4046376"/>
            <a:ext cx="3142861"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8545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F7DE08-D897-419B-A514-E738C692E73F}"/>
              </a:ext>
            </a:extLst>
          </p:cNvPr>
          <p:cNvSpPr>
            <a:spLocks noGrp="1"/>
          </p:cNvSpPr>
          <p:nvPr>
            <p:ph idx="1"/>
          </p:nvPr>
        </p:nvSpPr>
        <p:spPr>
          <a:xfrm>
            <a:off x="390331" y="647862"/>
            <a:ext cx="4722845" cy="5780930"/>
          </a:xfrm>
        </p:spPr>
        <p:txBody>
          <a:bodyPr>
            <a:normAutofit fontScale="92500" lnSpcReduction="20000"/>
          </a:bodyPr>
          <a:lstStyle/>
          <a:p>
            <a:pPr marL="0" indent="0">
              <a:buNone/>
            </a:pPr>
            <a:r>
              <a:rPr lang="en-US" b="1" dirty="0">
                <a:solidFill>
                  <a:srgbClr val="FF0000"/>
                </a:solidFill>
              </a:rPr>
              <a:t>Three alternative approaches to dynamic optimization of the management of moose populations are presented. </a:t>
            </a:r>
          </a:p>
          <a:p>
            <a:pPr marL="0" indent="0">
              <a:buNone/>
            </a:pPr>
            <a:endParaRPr lang="en-US" dirty="0"/>
          </a:p>
          <a:p>
            <a:pPr marL="0" indent="0">
              <a:buNone/>
            </a:pPr>
            <a:r>
              <a:rPr lang="en-US" b="1" i="1" dirty="0">
                <a:solidFill>
                  <a:srgbClr val="7030A0"/>
                </a:solidFill>
              </a:rPr>
              <a:t>First, a Wiener process and stochastic optimal control theory are used to determine an explicit function for the optimal adaptive hunting level, according to the methods described in Lohmander [1]. </a:t>
            </a:r>
          </a:p>
          <a:p>
            <a:pPr marL="0" indent="0">
              <a:buNone/>
            </a:pPr>
            <a:endParaRPr lang="en-US" dirty="0"/>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en-US" sz="1800" b="0" i="0" u="none" strike="noStrike" kern="900" cap="none" spc="0" normalizeH="0" baseline="0" noProof="0" dirty="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a:t>[1] </a:t>
            </a:r>
            <a:r>
              <a:rPr kumimoji="0" lang="en-SE" sz="1800" b="0" i="0" u="none" strike="noStrike" kern="900" cap="none" spc="0" normalizeH="0" baseline="0" noProof="0" dirty="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a:t>Lohmander, P., </a:t>
            </a:r>
            <a:r>
              <a:rPr kumimoji="0" lang="en-US" sz="1800" b="0" i="0" u="none" strike="noStrike" kern="900" cap="none" spc="0" normalizeH="0" baseline="0" noProof="0" dirty="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a:t>2017. </a:t>
            </a:r>
            <a:r>
              <a:rPr kumimoji="0" lang="en-SE" sz="1800" b="1" i="0" u="none" strike="noStrike" kern="900" cap="none" spc="0" normalizeH="0" baseline="0" noProof="0" dirty="0">
                <a:ln>
                  <a:noFill/>
                </a:ln>
                <a:solidFill>
                  <a:srgbClr val="7030A0"/>
                </a:solidFill>
                <a:effectLst/>
                <a:uLnTx/>
                <a:uFillTx/>
                <a:latin typeface="Cambria Math" panose="02040503050406030204" pitchFamily="18" charset="0"/>
                <a:ea typeface="Calibri" panose="020F0502020204030204" pitchFamily="34" charset="0"/>
                <a:cs typeface="Times New Roman" panose="02020603050405020304" pitchFamily="18" charset="0"/>
              </a:rPr>
              <a:t>Optimal Stochastic Control in Continuous Time with Wiener Processes: General Results and Applications to Optimal Wildlife Management</a:t>
            </a:r>
            <a:r>
              <a:rPr kumimoji="0" lang="en-SE" sz="1800" b="0" i="0" u="none" strike="noStrike" kern="900" cap="none" spc="0" normalizeH="0" baseline="0" noProof="0" dirty="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a:t>, </a:t>
            </a:r>
            <a:r>
              <a:rPr kumimoji="0" lang="en-SE" sz="1800" b="1" i="1" u="none" strike="noStrike" kern="900" cap="none" spc="0" normalizeH="0" baseline="0" noProof="0" dirty="0">
                <a:ln>
                  <a:noFill/>
                </a:ln>
                <a:solidFill>
                  <a:srgbClr val="FF0000"/>
                </a:solidFill>
                <a:effectLst/>
                <a:uLnTx/>
                <a:uFillTx/>
                <a:latin typeface="Cambria Math" panose="02040503050406030204" pitchFamily="18" charset="0"/>
                <a:ea typeface="Calibri" panose="020F0502020204030204" pitchFamily="34" charset="0"/>
                <a:cs typeface="Times New Roman" panose="02020603050405020304" pitchFamily="18" charset="0"/>
              </a:rPr>
              <a:t>Iranian Journal of Operations Research</a:t>
            </a:r>
            <a:r>
              <a:rPr kumimoji="0" lang="en-SE" sz="1800" b="0" i="0" u="none" strike="noStrike" kern="900" cap="none" spc="0" normalizeH="0" baseline="0" noProof="0" dirty="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a:t>, Vol. 8, No. 2, 58-67</a:t>
            </a:r>
            <a:r>
              <a:rPr kumimoji="0" lang="en-US" sz="1800" b="0" i="0" u="none" strike="noStrike" kern="900" cap="none" spc="0" normalizeH="0" baseline="0" noProof="0" dirty="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a:t>.  </a:t>
            </a:r>
            <a:r>
              <a:rPr kumimoji="0" lang="en-US" sz="1800" b="0" i="0" u="none" strike="noStrike" kern="900" cap="none" spc="0" normalizeH="0" baseline="0" noProof="0" dirty="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hlinkClick r:id="rId2"/>
              </a:rPr>
              <a:t>http://iors.ir/journal/article-1-541-en.pdf</a:t>
            </a:r>
            <a:endParaRPr kumimoji="0" lang="en-US" sz="1800" b="0" i="0" u="none" strike="noStrike" kern="900" cap="none" spc="0" normalizeH="0" baseline="0" noProof="0" dirty="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endParaRPr>
          </a:p>
          <a:p>
            <a:pPr marL="0" indent="0">
              <a:buNone/>
            </a:pPr>
            <a:endParaRPr lang="en-SE" dirty="0"/>
          </a:p>
        </p:txBody>
      </p:sp>
      <p:sp>
        <p:nvSpPr>
          <p:cNvPr id="4" name="Slide Number Placeholder 3">
            <a:extLst>
              <a:ext uri="{FF2B5EF4-FFF2-40B4-BE49-F238E27FC236}">
                <a16:creationId xmlns:a16="http://schemas.microsoft.com/office/drawing/2014/main" id="{9DE15085-0292-48A3-B3C8-73A33A6188B2}"/>
              </a:ext>
            </a:extLst>
          </p:cNvPr>
          <p:cNvSpPr>
            <a:spLocks noGrp="1"/>
          </p:cNvSpPr>
          <p:nvPr>
            <p:ph type="sldNum" sz="quarter" idx="12"/>
          </p:nvPr>
        </p:nvSpPr>
        <p:spPr/>
        <p:txBody>
          <a:bodyPr/>
          <a:lstStyle/>
          <a:p>
            <a:fld id="{AB30E044-96F3-49BB-8843-B9D1910E0975}" type="slidenum">
              <a:rPr lang="en-SE" smtClean="0"/>
              <a:t>4</a:t>
            </a:fld>
            <a:endParaRPr lang="en-SE"/>
          </a:p>
        </p:txBody>
      </p:sp>
      <p:pic>
        <p:nvPicPr>
          <p:cNvPr id="5" name="Picture 4" descr="Peter Lohmander">
            <a:extLst>
              <a:ext uri="{FF2B5EF4-FFF2-40B4-BE49-F238E27FC236}">
                <a16:creationId xmlns:a16="http://schemas.microsoft.com/office/drawing/2014/main" id="{55931288-66DB-4320-9860-6E7738D86F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6081" y="6251"/>
            <a:ext cx="7189576" cy="6851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304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CF8A1B-4A0F-4416-87A1-B0D3A77E0E2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37745"/>
            <a:ext cx="12192000" cy="6157607"/>
          </a:xfrm>
          <a:prstGeom prst="rect">
            <a:avLst/>
          </a:prstGeom>
          <a:noFill/>
          <a:ln>
            <a:noFill/>
          </a:ln>
        </p:spPr>
      </p:pic>
      <p:sp>
        <p:nvSpPr>
          <p:cNvPr id="3" name="Slide Number Placeholder 2">
            <a:extLst>
              <a:ext uri="{FF2B5EF4-FFF2-40B4-BE49-F238E27FC236}">
                <a16:creationId xmlns:a16="http://schemas.microsoft.com/office/drawing/2014/main" id="{CAEEE064-6307-47BA-943A-6D508AE4B06A}"/>
              </a:ext>
            </a:extLst>
          </p:cNvPr>
          <p:cNvSpPr>
            <a:spLocks noGrp="1"/>
          </p:cNvSpPr>
          <p:nvPr>
            <p:ph type="sldNum" sz="quarter" idx="12"/>
          </p:nvPr>
        </p:nvSpPr>
        <p:spPr/>
        <p:txBody>
          <a:bodyPr/>
          <a:lstStyle/>
          <a:p>
            <a:fld id="{AB30E044-96F3-49BB-8843-B9D1910E0975}" type="slidenum">
              <a:rPr lang="en-SE" smtClean="0"/>
              <a:t>40</a:t>
            </a:fld>
            <a:endParaRPr lang="en-SE"/>
          </a:p>
        </p:txBody>
      </p:sp>
    </p:spTree>
    <p:extLst>
      <p:ext uri="{BB962C8B-B14F-4D97-AF65-F5344CB8AC3E}">
        <p14:creationId xmlns:p14="http://schemas.microsoft.com/office/powerpoint/2010/main" val="23814745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D41DA1-DF9F-4F7F-A6A4-87278CCA9DA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3736"/>
            <a:ext cx="12192000" cy="6634264"/>
          </a:xfrm>
          <a:prstGeom prst="rect">
            <a:avLst/>
          </a:prstGeom>
          <a:noFill/>
          <a:ln>
            <a:noFill/>
          </a:ln>
        </p:spPr>
      </p:pic>
      <p:sp>
        <p:nvSpPr>
          <p:cNvPr id="3" name="Slide Number Placeholder 2">
            <a:extLst>
              <a:ext uri="{FF2B5EF4-FFF2-40B4-BE49-F238E27FC236}">
                <a16:creationId xmlns:a16="http://schemas.microsoft.com/office/drawing/2014/main" id="{AA104988-5742-4E95-BE20-0840C20DC50C}"/>
              </a:ext>
            </a:extLst>
          </p:cNvPr>
          <p:cNvSpPr>
            <a:spLocks noGrp="1"/>
          </p:cNvSpPr>
          <p:nvPr>
            <p:ph type="sldNum" sz="quarter" idx="12"/>
          </p:nvPr>
        </p:nvSpPr>
        <p:spPr/>
        <p:txBody>
          <a:bodyPr/>
          <a:lstStyle/>
          <a:p>
            <a:fld id="{AB30E044-96F3-49BB-8843-B9D1910E0975}" type="slidenum">
              <a:rPr lang="en-SE" smtClean="0"/>
              <a:t>41</a:t>
            </a:fld>
            <a:endParaRPr lang="en-SE"/>
          </a:p>
        </p:txBody>
      </p:sp>
    </p:spTree>
    <p:extLst>
      <p:ext uri="{BB962C8B-B14F-4D97-AF65-F5344CB8AC3E}">
        <p14:creationId xmlns:p14="http://schemas.microsoft.com/office/powerpoint/2010/main" val="37683987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BE5A074-075E-4DB9-A82F-5AA0C147214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82102"/>
            <a:ext cx="12191999" cy="6011694"/>
          </a:xfrm>
          <a:prstGeom prst="rect">
            <a:avLst/>
          </a:prstGeom>
          <a:noFill/>
          <a:ln>
            <a:noFill/>
          </a:ln>
        </p:spPr>
      </p:pic>
      <p:sp>
        <p:nvSpPr>
          <p:cNvPr id="3" name="Slide Number Placeholder 2">
            <a:extLst>
              <a:ext uri="{FF2B5EF4-FFF2-40B4-BE49-F238E27FC236}">
                <a16:creationId xmlns:a16="http://schemas.microsoft.com/office/drawing/2014/main" id="{F5B0A3A6-5627-491D-AC50-D14965DFD80C}"/>
              </a:ext>
            </a:extLst>
          </p:cNvPr>
          <p:cNvSpPr>
            <a:spLocks noGrp="1"/>
          </p:cNvSpPr>
          <p:nvPr>
            <p:ph type="sldNum" sz="quarter" idx="12"/>
          </p:nvPr>
        </p:nvSpPr>
        <p:spPr/>
        <p:txBody>
          <a:bodyPr/>
          <a:lstStyle/>
          <a:p>
            <a:fld id="{AB30E044-96F3-49BB-8843-B9D1910E0975}" type="slidenum">
              <a:rPr lang="en-SE" smtClean="0"/>
              <a:t>42</a:t>
            </a:fld>
            <a:endParaRPr lang="en-SE"/>
          </a:p>
        </p:txBody>
      </p:sp>
    </p:spTree>
    <p:extLst>
      <p:ext uri="{BB962C8B-B14F-4D97-AF65-F5344CB8AC3E}">
        <p14:creationId xmlns:p14="http://schemas.microsoft.com/office/powerpoint/2010/main" val="14989465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85ECAEB-B655-4FF6-A002-9FDE9034C9D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52919"/>
            <a:ext cx="12192000" cy="6507803"/>
          </a:xfrm>
          <a:prstGeom prst="rect">
            <a:avLst/>
          </a:prstGeom>
          <a:noFill/>
          <a:ln>
            <a:noFill/>
          </a:ln>
        </p:spPr>
      </p:pic>
      <p:sp>
        <p:nvSpPr>
          <p:cNvPr id="3" name="Slide Number Placeholder 2">
            <a:extLst>
              <a:ext uri="{FF2B5EF4-FFF2-40B4-BE49-F238E27FC236}">
                <a16:creationId xmlns:a16="http://schemas.microsoft.com/office/drawing/2014/main" id="{8786F783-98E9-46E8-9A89-2AE64EAC8199}"/>
              </a:ext>
            </a:extLst>
          </p:cNvPr>
          <p:cNvSpPr>
            <a:spLocks noGrp="1"/>
          </p:cNvSpPr>
          <p:nvPr>
            <p:ph type="sldNum" sz="quarter" idx="12"/>
          </p:nvPr>
        </p:nvSpPr>
        <p:spPr/>
        <p:txBody>
          <a:bodyPr/>
          <a:lstStyle/>
          <a:p>
            <a:fld id="{AB30E044-96F3-49BB-8843-B9D1910E0975}" type="slidenum">
              <a:rPr lang="en-SE" smtClean="0"/>
              <a:t>43</a:t>
            </a:fld>
            <a:endParaRPr lang="en-SE"/>
          </a:p>
        </p:txBody>
      </p:sp>
    </p:spTree>
    <p:extLst>
      <p:ext uri="{BB962C8B-B14F-4D97-AF65-F5344CB8AC3E}">
        <p14:creationId xmlns:p14="http://schemas.microsoft.com/office/powerpoint/2010/main" val="4844511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18A07E-8537-4608-A6B6-1BB799C0E42D}"/>
              </a:ext>
            </a:extLst>
          </p:cNvPr>
          <p:cNvPicPr>
            <a:picLocks noChangeAspect="1"/>
          </p:cNvPicPr>
          <p:nvPr/>
        </p:nvPicPr>
        <p:blipFill>
          <a:blip r:embed="rId2"/>
          <a:stretch>
            <a:fillRect/>
          </a:stretch>
        </p:blipFill>
        <p:spPr>
          <a:xfrm>
            <a:off x="1312515" y="802433"/>
            <a:ext cx="7382357" cy="643811"/>
          </a:xfrm>
          <a:prstGeom prst="rect">
            <a:avLst/>
          </a:prstGeom>
        </p:spPr>
      </p:pic>
      <p:pic>
        <p:nvPicPr>
          <p:cNvPr id="5" name="Picture 4">
            <a:extLst>
              <a:ext uri="{FF2B5EF4-FFF2-40B4-BE49-F238E27FC236}">
                <a16:creationId xmlns:a16="http://schemas.microsoft.com/office/drawing/2014/main" id="{8F93999D-0137-460C-8DFB-C1C6539C2769}"/>
              </a:ext>
            </a:extLst>
          </p:cNvPr>
          <p:cNvPicPr>
            <a:picLocks noChangeAspect="1"/>
          </p:cNvPicPr>
          <p:nvPr/>
        </p:nvPicPr>
        <p:blipFill>
          <a:blip r:embed="rId3"/>
          <a:stretch>
            <a:fillRect/>
          </a:stretch>
        </p:blipFill>
        <p:spPr>
          <a:xfrm>
            <a:off x="1312514" y="1481036"/>
            <a:ext cx="7116561" cy="1947963"/>
          </a:xfrm>
          <a:prstGeom prst="rect">
            <a:avLst/>
          </a:prstGeom>
        </p:spPr>
      </p:pic>
      <p:pic>
        <p:nvPicPr>
          <p:cNvPr id="7" name="Picture 6">
            <a:extLst>
              <a:ext uri="{FF2B5EF4-FFF2-40B4-BE49-F238E27FC236}">
                <a16:creationId xmlns:a16="http://schemas.microsoft.com/office/drawing/2014/main" id="{AD604AC8-D6C9-45C5-94FF-2007D4B0F63E}"/>
              </a:ext>
            </a:extLst>
          </p:cNvPr>
          <p:cNvPicPr>
            <a:picLocks noChangeAspect="1"/>
          </p:cNvPicPr>
          <p:nvPr/>
        </p:nvPicPr>
        <p:blipFill>
          <a:blip r:embed="rId4"/>
          <a:stretch>
            <a:fillRect/>
          </a:stretch>
        </p:blipFill>
        <p:spPr>
          <a:xfrm>
            <a:off x="1312515" y="3534724"/>
            <a:ext cx="7001062" cy="683323"/>
          </a:xfrm>
          <a:prstGeom prst="rect">
            <a:avLst/>
          </a:prstGeom>
        </p:spPr>
      </p:pic>
      <p:sp>
        <p:nvSpPr>
          <p:cNvPr id="8" name="Slide Number Placeholder 7">
            <a:extLst>
              <a:ext uri="{FF2B5EF4-FFF2-40B4-BE49-F238E27FC236}">
                <a16:creationId xmlns:a16="http://schemas.microsoft.com/office/drawing/2014/main" id="{4517B5D6-DCF8-4F70-B78D-42CB4C134F5D}"/>
              </a:ext>
            </a:extLst>
          </p:cNvPr>
          <p:cNvSpPr>
            <a:spLocks noGrp="1"/>
          </p:cNvSpPr>
          <p:nvPr>
            <p:ph type="sldNum" sz="quarter" idx="12"/>
          </p:nvPr>
        </p:nvSpPr>
        <p:spPr/>
        <p:txBody>
          <a:bodyPr/>
          <a:lstStyle/>
          <a:p>
            <a:fld id="{AB30E044-96F3-49BB-8843-B9D1910E0975}" type="slidenum">
              <a:rPr lang="en-SE" smtClean="0"/>
              <a:t>44</a:t>
            </a:fld>
            <a:endParaRPr lang="en-SE"/>
          </a:p>
        </p:txBody>
      </p:sp>
      <p:pic>
        <p:nvPicPr>
          <p:cNvPr id="6" name="Picture 2">
            <a:extLst>
              <a:ext uri="{FF2B5EF4-FFF2-40B4-BE49-F238E27FC236}">
                <a16:creationId xmlns:a16="http://schemas.microsoft.com/office/drawing/2014/main" id="{70D1D536-D379-4F20-866D-9C512A25E4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6708711" y="4792502"/>
            <a:ext cx="3461858" cy="1563848"/>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a:extLst>
              <a:ext uri="{FF2B5EF4-FFF2-40B4-BE49-F238E27FC236}">
                <a16:creationId xmlns:a16="http://schemas.microsoft.com/office/drawing/2014/main" id="{6802E180-856A-435F-9BE6-B243B8261A2E}"/>
              </a:ext>
            </a:extLst>
          </p:cNvPr>
          <p:cNvCxnSpPr>
            <a:cxnSpLocks/>
          </p:cNvCxnSpPr>
          <p:nvPr/>
        </p:nvCxnSpPr>
        <p:spPr>
          <a:xfrm flipH="1" flipV="1">
            <a:off x="5523722" y="2455018"/>
            <a:ext cx="1716833" cy="218094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B7C35093-982E-42D9-8C30-4FD66C163D14}"/>
              </a:ext>
            </a:extLst>
          </p:cNvPr>
          <p:cNvCxnSpPr>
            <a:cxnSpLocks/>
          </p:cNvCxnSpPr>
          <p:nvPr/>
        </p:nvCxnSpPr>
        <p:spPr>
          <a:xfrm flipH="1" flipV="1">
            <a:off x="5003693" y="3144416"/>
            <a:ext cx="1705018" cy="1491543"/>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6B54C8B3-FF26-49C6-A1B1-12AADE7629DC}"/>
              </a:ext>
            </a:extLst>
          </p:cNvPr>
          <p:cNvSpPr/>
          <p:nvPr/>
        </p:nvSpPr>
        <p:spPr>
          <a:xfrm>
            <a:off x="6355346" y="4635959"/>
            <a:ext cx="4147458" cy="1866123"/>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Tree>
    <p:extLst>
      <p:ext uri="{BB962C8B-B14F-4D97-AF65-F5344CB8AC3E}">
        <p14:creationId xmlns:p14="http://schemas.microsoft.com/office/powerpoint/2010/main" val="39235269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DC8A46-B7A4-4D97-924D-DF58409813CF}"/>
              </a:ext>
            </a:extLst>
          </p:cNvPr>
          <p:cNvPicPr>
            <a:picLocks noChangeAspect="1"/>
          </p:cNvPicPr>
          <p:nvPr/>
        </p:nvPicPr>
        <p:blipFill>
          <a:blip r:embed="rId2"/>
          <a:stretch>
            <a:fillRect/>
          </a:stretch>
        </p:blipFill>
        <p:spPr>
          <a:xfrm>
            <a:off x="552031" y="419879"/>
            <a:ext cx="7842516" cy="2537926"/>
          </a:xfrm>
          <a:prstGeom prst="rect">
            <a:avLst/>
          </a:prstGeom>
        </p:spPr>
      </p:pic>
      <p:pic>
        <p:nvPicPr>
          <p:cNvPr id="5" name="Picture 4">
            <a:extLst>
              <a:ext uri="{FF2B5EF4-FFF2-40B4-BE49-F238E27FC236}">
                <a16:creationId xmlns:a16="http://schemas.microsoft.com/office/drawing/2014/main" id="{D2F021A2-C80A-43E6-B452-DB28395DA2E0}"/>
              </a:ext>
            </a:extLst>
          </p:cNvPr>
          <p:cNvPicPr>
            <a:picLocks noChangeAspect="1"/>
          </p:cNvPicPr>
          <p:nvPr/>
        </p:nvPicPr>
        <p:blipFill>
          <a:blip r:embed="rId3"/>
          <a:stretch>
            <a:fillRect/>
          </a:stretch>
        </p:blipFill>
        <p:spPr>
          <a:xfrm>
            <a:off x="552031" y="2957805"/>
            <a:ext cx="7927660" cy="3803998"/>
          </a:xfrm>
          <a:prstGeom prst="rect">
            <a:avLst/>
          </a:prstGeom>
        </p:spPr>
      </p:pic>
      <p:sp>
        <p:nvSpPr>
          <p:cNvPr id="6" name="Slide Number Placeholder 5">
            <a:extLst>
              <a:ext uri="{FF2B5EF4-FFF2-40B4-BE49-F238E27FC236}">
                <a16:creationId xmlns:a16="http://schemas.microsoft.com/office/drawing/2014/main" id="{0C477060-9F70-42CF-B8A2-7353D11ACED1}"/>
              </a:ext>
            </a:extLst>
          </p:cNvPr>
          <p:cNvSpPr>
            <a:spLocks noGrp="1"/>
          </p:cNvSpPr>
          <p:nvPr>
            <p:ph type="sldNum" sz="quarter" idx="12"/>
          </p:nvPr>
        </p:nvSpPr>
        <p:spPr/>
        <p:txBody>
          <a:bodyPr/>
          <a:lstStyle/>
          <a:p>
            <a:fld id="{AB30E044-96F3-49BB-8843-B9D1910E0975}" type="slidenum">
              <a:rPr lang="en-SE" smtClean="0"/>
              <a:t>45</a:t>
            </a:fld>
            <a:endParaRPr lang="en-SE"/>
          </a:p>
        </p:txBody>
      </p:sp>
    </p:spTree>
    <p:extLst>
      <p:ext uri="{BB962C8B-B14F-4D97-AF65-F5344CB8AC3E}">
        <p14:creationId xmlns:p14="http://schemas.microsoft.com/office/powerpoint/2010/main" val="9024517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995143-5DC7-4A67-8330-19ABEA370F35}"/>
              </a:ext>
            </a:extLst>
          </p:cNvPr>
          <p:cNvPicPr>
            <a:picLocks noChangeAspect="1"/>
          </p:cNvPicPr>
          <p:nvPr/>
        </p:nvPicPr>
        <p:blipFill>
          <a:blip r:embed="rId2"/>
          <a:stretch>
            <a:fillRect/>
          </a:stretch>
        </p:blipFill>
        <p:spPr>
          <a:xfrm>
            <a:off x="1362270" y="710853"/>
            <a:ext cx="9573208" cy="5693539"/>
          </a:xfrm>
          <a:prstGeom prst="rect">
            <a:avLst/>
          </a:prstGeom>
        </p:spPr>
      </p:pic>
      <p:sp>
        <p:nvSpPr>
          <p:cNvPr id="4" name="Rectangle 3">
            <a:extLst>
              <a:ext uri="{FF2B5EF4-FFF2-40B4-BE49-F238E27FC236}">
                <a16:creationId xmlns:a16="http://schemas.microsoft.com/office/drawing/2014/main" id="{A69C2715-A90A-4D2B-A6BC-C060BDC59F66}"/>
              </a:ext>
            </a:extLst>
          </p:cNvPr>
          <p:cNvSpPr/>
          <p:nvPr/>
        </p:nvSpPr>
        <p:spPr>
          <a:xfrm>
            <a:off x="1623527" y="587829"/>
            <a:ext cx="587828" cy="2146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5" name="Slide Number Placeholder 4">
            <a:extLst>
              <a:ext uri="{FF2B5EF4-FFF2-40B4-BE49-F238E27FC236}">
                <a16:creationId xmlns:a16="http://schemas.microsoft.com/office/drawing/2014/main" id="{C585E24F-D0C2-4091-8DE7-49D6AF4AF900}"/>
              </a:ext>
            </a:extLst>
          </p:cNvPr>
          <p:cNvSpPr>
            <a:spLocks noGrp="1"/>
          </p:cNvSpPr>
          <p:nvPr>
            <p:ph type="sldNum" sz="quarter" idx="12"/>
          </p:nvPr>
        </p:nvSpPr>
        <p:spPr/>
        <p:txBody>
          <a:bodyPr/>
          <a:lstStyle/>
          <a:p>
            <a:fld id="{AB30E044-96F3-49BB-8843-B9D1910E0975}" type="slidenum">
              <a:rPr lang="en-SE" smtClean="0"/>
              <a:t>46</a:t>
            </a:fld>
            <a:endParaRPr lang="en-SE"/>
          </a:p>
        </p:txBody>
      </p:sp>
      <p:pic>
        <p:nvPicPr>
          <p:cNvPr id="6" name="Picture 5">
            <a:extLst>
              <a:ext uri="{FF2B5EF4-FFF2-40B4-BE49-F238E27FC236}">
                <a16:creationId xmlns:a16="http://schemas.microsoft.com/office/drawing/2014/main" id="{F2359D26-CD37-4553-A8B2-698D602E98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5532" y="2485506"/>
            <a:ext cx="1361950" cy="18869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Peter Lohmander">
            <a:extLst>
              <a:ext uri="{FF2B5EF4-FFF2-40B4-BE49-F238E27FC236}">
                <a16:creationId xmlns:a16="http://schemas.microsoft.com/office/drawing/2014/main" id="{CE86225B-7DBA-4071-9388-B6629E0A02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05532" y="240393"/>
            <a:ext cx="2129946" cy="2029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67230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87D5CB-B55C-4C49-8C3F-6F9BB1B6C60B}"/>
              </a:ext>
            </a:extLst>
          </p:cNvPr>
          <p:cNvPicPr>
            <a:picLocks noChangeAspect="1"/>
          </p:cNvPicPr>
          <p:nvPr/>
        </p:nvPicPr>
        <p:blipFill>
          <a:blip r:embed="rId2"/>
          <a:stretch>
            <a:fillRect/>
          </a:stretch>
        </p:blipFill>
        <p:spPr>
          <a:xfrm>
            <a:off x="2584580" y="410547"/>
            <a:ext cx="9488716" cy="5722575"/>
          </a:xfrm>
          <a:prstGeom prst="rect">
            <a:avLst/>
          </a:prstGeom>
        </p:spPr>
      </p:pic>
      <p:sp>
        <p:nvSpPr>
          <p:cNvPr id="4" name="Slide Number Placeholder 3">
            <a:extLst>
              <a:ext uri="{FF2B5EF4-FFF2-40B4-BE49-F238E27FC236}">
                <a16:creationId xmlns:a16="http://schemas.microsoft.com/office/drawing/2014/main" id="{67D53AAE-7F10-4BFC-B245-C44EE4824D34}"/>
              </a:ext>
            </a:extLst>
          </p:cNvPr>
          <p:cNvSpPr>
            <a:spLocks noGrp="1"/>
          </p:cNvSpPr>
          <p:nvPr>
            <p:ph type="sldNum" sz="quarter" idx="12"/>
          </p:nvPr>
        </p:nvSpPr>
        <p:spPr/>
        <p:txBody>
          <a:bodyPr/>
          <a:lstStyle/>
          <a:p>
            <a:fld id="{AB30E044-96F3-49BB-8843-B9D1910E0975}" type="slidenum">
              <a:rPr lang="en-SE" smtClean="0"/>
              <a:t>47</a:t>
            </a:fld>
            <a:endParaRPr lang="en-SE"/>
          </a:p>
        </p:txBody>
      </p:sp>
      <p:pic>
        <p:nvPicPr>
          <p:cNvPr id="5" name="Picture 4">
            <a:extLst>
              <a:ext uri="{FF2B5EF4-FFF2-40B4-BE49-F238E27FC236}">
                <a16:creationId xmlns:a16="http://schemas.microsoft.com/office/drawing/2014/main" id="{C843999B-CA33-4B07-8B85-9DD400C82E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05" y="724878"/>
            <a:ext cx="2708472" cy="3752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65647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650E06-D726-482D-B679-90D9E34B5ADD}"/>
              </a:ext>
            </a:extLst>
          </p:cNvPr>
          <p:cNvPicPr>
            <a:picLocks noChangeAspect="1"/>
          </p:cNvPicPr>
          <p:nvPr/>
        </p:nvPicPr>
        <p:blipFill>
          <a:blip r:embed="rId2"/>
          <a:stretch>
            <a:fillRect/>
          </a:stretch>
        </p:blipFill>
        <p:spPr>
          <a:xfrm>
            <a:off x="3097763" y="547776"/>
            <a:ext cx="8826759" cy="5449173"/>
          </a:xfrm>
          <a:prstGeom prst="rect">
            <a:avLst/>
          </a:prstGeom>
        </p:spPr>
      </p:pic>
      <p:sp>
        <p:nvSpPr>
          <p:cNvPr id="4" name="Slide Number Placeholder 3">
            <a:extLst>
              <a:ext uri="{FF2B5EF4-FFF2-40B4-BE49-F238E27FC236}">
                <a16:creationId xmlns:a16="http://schemas.microsoft.com/office/drawing/2014/main" id="{084798FF-C24F-40DB-BDE9-231D4FBECAD9}"/>
              </a:ext>
            </a:extLst>
          </p:cNvPr>
          <p:cNvSpPr>
            <a:spLocks noGrp="1"/>
          </p:cNvSpPr>
          <p:nvPr>
            <p:ph type="sldNum" sz="quarter" idx="12"/>
          </p:nvPr>
        </p:nvSpPr>
        <p:spPr/>
        <p:txBody>
          <a:bodyPr/>
          <a:lstStyle/>
          <a:p>
            <a:fld id="{AB30E044-96F3-49BB-8843-B9D1910E0975}" type="slidenum">
              <a:rPr lang="en-SE" smtClean="0"/>
              <a:t>48</a:t>
            </a:fld>
            <a:endParaRPr lang="en-SE"/>
          </a:p>
        </p:txBody>
      </p:sp>
      <p:pic>
        <p:nvPicPr>
          <p:cNvPr id="5" name="Picture 2" descr="Peter Lohmander">
            <a:extLst>
              <a:ext uri="{FF2B5EF4-FFF2-40B4-BE49-F238E27FC236}">
                <a16:creationId xmlns:a16="http://schemas.microsoft.com/office/drawing/2014/main" id="{79C67D5F-0C03-4B2F-BF58-976745F50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660" y="641610"/>
            <a:ext cx="2426161" cy="231215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9F389BAA-8211-409D-B879-A9BA4BDAE1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382555" y="3272362"/>
            <a:ext cx="2426161" cy="1095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0909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E0D216-580F-4D55-A1D4-E38C205EB029}"/>
              </a:ext>
            </a:extLst>
          </p:cNvPr>
          <p:cNvPicPr>
            <a:picLocks noChangeAspect="1"/>
          </p:cNvPicPr>
          <p:nvPr/>
        </p:nvPicPr>
        <p:blipFill>
          <a:blip r:embed="rId2"/>
          <a:stretch>
            <a:fillRect/>
          </a:stretch>
        </p:blipFill>
        <p:spPr>
          <a:xfrm>
            <a:off x="2777412" y="393178"/>
            <a:ext cx="9227975" cy="6071641"/>
          </a:xfrm>
          <a:prstGeom prst="rect">
            <a:avLst/>
          </a:prstGeom>
        </p:spPr>
      </p:pic>
      <p:sp>
        <p:nvSpPr>
          <p:cNvPr id="4" name="Slide Number Placeholder 3">
            <a:extLst>
              <a:ext uri="{FF2B5EF4-FFF2-40B4-BE49-F238E27FC236}">
                <a16:creationId xmlns:a16="http://schemas.microsoft.com/office/drawing/2014/main" id="{10726BEF-F982-424E-8DB3-BE96C04CD51C}"/>
              </a:ext>
            </a:extLst>
          </p:cNvPr>
          <p:cNvSpPr>
            <a:spLocks noGrp="1"/>
          </p:cNvSpPr>
          <p:nvPr>
            <p:ph type="sldNum" sz="quarter" idx="12"/>
          </p:nvPr>
        </p:nvSpPr>
        <p:spPr/>
        <p:txBody>
          <a:bodyPr/>
          <a:lstStyle/>
          <a:p>
            <a:fld id="{AB30E044-96F3-49BB-8843-B9D1910E0975}" type="slidenum">
              <a:rPr lang="en-SE" smtClean="0"/>
              <a:t>49</a:t>
            </a:fld>
            <a:endParaRPr lang="en-SE"/>
          </a:p>
        </p:txBody>
      </p:sp>
      <p:pic>
        <p:nvPicPr>
          <p:cNvPr id="5" name="Picture 4">
            <a:extLst>
              <a:ext uri="{FF2B5EF4-FFF2-40B4-BE49-F238E27FC236}">
                <a16:creationId xmlns:a16="http://schemas.microsoft.com/office/drawing/2014/main" id="{9DB8E420-6B0F-4652-B185-3EAE0CF8D5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29858" y="1524396"/>
            <a:ext cx="3889572" cy="1627137"/>
          </a:xfrm>
          <a:prstGeom prst="rect">
            <a:avLst/>
          </a:prstGeom>
        </p:spPr>
      </p:pic>
    </p:spTree>
    <p:extLst>
      <p:ext uri="{BB962C8B-B14F-4D97-AF65-F5344CB8AC3E}">
        <p14:creationId xmlns:p14="http://schemas.microsoft.com/office/powerpoint/2010/main" val="193405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2059DF06-04EA-4827-B7C3-4D6AD7F87983}"/>
              </a:ext>
            </a:extLst>
          </p:cNvPr>
          <p:cNvSpPr>
            <a:spLocks noGrp="1"/>
          </p:cNvSpPr>
          <p:nvPr>
            <p:ph type="sldNum" sz="quarter" idx="12"/>
          </p:nvPr>
        </p:nvSpPr>
        <p:spPr/>
        <p:txBody>
          <a:bodyPr/>
          <a:lstStyle/>
          <a:p>
            <a:fld id="{AB30E044-96F3-49BB-8843-B9D1910E0975}" type="slidenum">
              <a:rPr lang="en-SE" smtClean="0"/>
              <a:t>5</a:t>
            </a:fld>
            <a:endParaRPr lang="en-SE"/>
          </a:p>
        </p:txBody>
      </p:sp>
      <p:pic>
        <p:nvPicPr>
          <p:cNvPr id="5" name="Picture 4">
            <a:extLst>
              <a:ext uri="{FF2B5EF4-FFF2-40B4-BE49-F238E27FC236}">
                <a16:creationId xmlns:a16="http://schemas.microsoft.com/office/drawing/2014/main" id="{08DD245D-C6F0-4052-BA84-FBE99808BEA3}"/>
              </a:ext>
            </a:extLst>
          </p:cNvPr>
          <p:cNvPicPr>
            <a:picLocks noChangeAspect="1"/>
          </p:cNvPicPr>
          <p:nvPr/>
        </p:nvPicPr>
        <p:blipFill>
          <a:blip r:embed="rId2"/>
          <a:stretch>
            <a:fillRect/>
          </a:stretch>
        </p:blipFill>
        <p:spPr>
          <a:xfrm>
            <a:off x="248535" y="742374"/>
            <a:ext cx="11694930" cy="3522570"/>
          </a:xfrm>
          <a:prstGeom prst="rect">
            <a:avLst/>
          </a:prstGeom>
        </p:spPr>
      </p:pic>
      <p:sp>
        <p:nvSpPr>
          <p:cNvPr id="6" name="TextBox 5">
            <a:extLst>
              <a:ext uri="{FF2B5EF4-FFF2-40B4-BE49-F238E27FC236}">
                <a16:creationId xmlns:a16="http://schemas.microsoft.com/office/drawing/2014/main" id="{648EFEB5-C12D-425F-8249-07AF6BFF19C9}"/>
              </a:ext>
            </a:extLst>
          </p:cNvPr>
          <p:cNvSpPr txBox="1"/>
          <p:nvPr/>
        </p:nvSpPr>
        <p:spPr>
          <a:xfrm>
            <a:off x="466531" y="223935"/>
            <a:ext cx="6371424" cy="584775"/>
          </a:xfrm>
          <a:prstGeom prst="rect">
            <a:avLst/>
          </a:prstGeom>
          <a:noFill/>
        </p:spPr>
        <p:txBody>
          <a:bodyPr wrap="none" rtlCol="0">
            <a:spAutoFit/>
          </a:bodyPr>
          <a:lstStyle/>
          <a:p>
            <a:r>
              <a:rPr lang="en-US" sz="3200" b="1" i="1" dirty="0">
                <a:solidFill>
                  <a:srgbClr val="0070C0"/>
                </a:solidFill>
              </a:rPr>
              <a:t>We maximize the objective function:</a:t>
            </a:r>
            <a:endParaRPr lang="en-SE" sz="3200" b="1" i="1" dirty="0">
              <a:solidFill>
                <a:srgbClr val="0070C0"/>
              </a:solidFill>
            </a:endParaRPr>
          </a:p>
        </p:txBody>
      </p:sp>
      <p:pic>
        <p:nvPicPr>
          <p:cNvPr id="11" name="Picture 2" descr="Peter Lohmander">
            <a:extLst>
              <a:ext uri="{FF2B5EF4-FFF2-40B4-BE49-F238E27FC236}">
                <a16:creationId xmlns:a16="http://schemas.microsoft.com/office/drawing/2014/main" id="{37AD40C3-4EB5-49CB-911D-6FAA9EFB33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640" y="4549171"/>
            <a:ext cx="2961776" cy="217230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92F3A98C-5FD7-4AE5-B2DF-CAFE7400F8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626603" y="4982547"/>
            <a:ext cx="3461858" cy="1563848"/>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a:extLst>
              <a:ext uri="{FF2B5EF4-FFF2-40B4-BE49-F238E27FC236}">
                <a16:creationId xmlns:a16="http://schemas.microsoft.com/office/drawing/2014/main" id="{7087D4CF-255A-4CB9-A17F-51B2E8B74B25}"/>
              </a:ext>
            </a:extLst>
          </p:cNvPr>
          <p:cNvCxnSpPr>
            <a:cxnSpLocks/>
          </p:cNvCxnSpPr>
          <p:nvPr/>
        </p:nvCxnSpPr>
        <p:spPr>
          <a:xfrm flipV="1">
            <a:off x="3442996" y="3909529"/>
            <a:ext cx="643812" cy="71845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2FDC176-F2FD-4497-A5FE-F0CEFDFF91A6}"/>
              </a:ext>
            </a:extLst>
          </p:cNvPr>
          <p:cNvCxnSpPr>
            <a:cxnSpLocks/>
          </p:cNvCxnSpPr>
          <p:nvPr/>
        </p:nvCxnSpPr>
        <p:spPr>
          <a:xfrm flipH="1" flipV="1">
            <a:off x="4665307" y="3909529"/>
            <a:ext cx="811762" cy="942389"/>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1BA97A0E-DC55-4104-9736-716CC1524DB1}"/>
              </a:ext>
            </a:extLst>
          </p:cNvPr>
          <p:cNvSpPr/>
          <p:nvPr/>
        </p:nvSpPr>
        <p:spPr>
          <a:xfrm>
            <a:off x="4432041" y="4851918"/>
            <a:ext cx="3850982" cy="1761771"/>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Tree>
    <p:extLst>
      <p:ext uri="{BB962C8B-B14F-4D97-AF65-F5344CB8AC3E}">
        <p14:creationId xmlns:p14="http://schemas.microsoft.com/office/powerpoint/2010/main" val="267865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F7DE08-D897-419B-A514-E738C692E73F}"/>
              </a:ext>
            </a:extLst>
          </p:cNvPr>
          <p:cNvSpPr>
            <a:spLocks noGrp="1"/>
          </p:cNvSpPr>
          <p:nvPr>
            <p:ph idx="1"/>
          </p:nvPr>
        </p:nvSpPr>
        <p:spPr>
          <a:xfrm>
            <a:off x="838200" y="522514"/>
            <a:ext cx="10515600" cy="5970361"/>
          </a:xfrm>
        </p:spPr>
        <p:txBody>
          <a:bodyPr>
            <a:normAutofit fontScale="92500" lnSpcReduction="20000"/>
          </a:bodyPr>
          <a:lstStyle/>
          <a:p>
            <a:pPr marL="0" indent="0">
              <a:buNone/>
            </a:pPr>
            <a:r>
              <a:rPr lang="en-US" b="1" i="1" dirty="0">
                <a:solidFill>
                  <a:srgbClr val="7030A0"/>
                </a:solidFill>
              </a:rPr>
              <a:t>The stochastic variations in the moose and wolf populations are considerable. For this reason, the final approach is the following, based on Lohmander [3]. </a:t>
            </a:r>
          </a:p>
          <a:p>
            <a:pPr marL="0" indent="0">
              <a:buNone/>
            </a:pPr>
            <a:r>
              <a:rPr lang="en-US" b="1" i="1" dirty="0"/>
              <a:t>A numerical approach to optimal adaptive integer pulse control of stochastic nonlinear systems is presented. </a:t>
            </a:r>
          </a:p>
          <a:p>
            <a:pPr marL="0" indent="0">
              <a:buNone/>
            </a:pPr>
            <a:r>
              <a:rPr lang="en-US" b="1" i="1" dirty="0"/>
              <a:t>For most stochastic nonlinear systems, optimal adaptive control rules cannot be derived with analytical methods. </a:t>
            </a:r>
          </a:p>
          <a:p>
            <a:pPr marL="0" indent="0">
              <a:buNone/>
            </a:pPr>
            <a:r>
              <a:rPr lang="en-US" b="1" i="1" dirty="0"/>
              <a:t>A robust optimization algorithm is created. The complete nonlinear adaptively controlled stochastic system is simulated during 100 years, for 100 alternative sequences of stochastic disturbances, for every feasible integer combination of adaptive control rules. The optimal adaptive control rules that maximize the expected value of the objective function are selected as the optimal adaptive control rules. </a:t>
            </a: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endParaRPr kumimoji="0" lang="en-US" sz="1800" b="0" i="0" u="none" strike="noStrike" kern="900" cap="none" spc="0" normalizeH="0" baseline="0" noProof="0" dirty="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en-US" sz="1800" b="0" i="0" u="none" strike="noStrike" kern="900" cap="none" spc="0" normalizeH="0" baseline="0" noProof="0" dirty="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a:t>[3] Lohmander, P., 2021. </a:t>
            </a:r>
            <a:r>
              <a:rPr kumimoji="0" lang="en-US" sz="1800" b="1" i="0" u="none" strike="noStrike" kern="900" cap="none" spc="0" normalizeH="0" baseline="0" noProof="0" dirty="0">
                <a:ln>
                  <a:noFill/>
                </a:ln>
                <a:solidFill>
                  <a:srgbClr val="7030A0"/>
                </a:solidFill>
                <a:effectLst/>
                <a:uLnTx/>
                <a:uFillTx/>
                <a:latin typeface="Cambria Math" panose="02040503050406030204" pitchFamily="18" charset="0"/>
                <a:ea typeface="Calibri" panose="020F0502020204030204" pitchFamily="34" charset="0"/>
                <a:cs typeface="Times New Roman" panose="02020603050405020304" pitchFamily="18" charset="0"/>
              </a:rPr>
              <a:t>Optimal Adaptive Integer Pulse Control of Stochastic Nonlinear Systems: Application to the Wolf-Moose Predator Prey System</a:t>
            </a:r>
            <a:r>
              <a:rPr kumimoji="0" lang="en-US" sz="1800" b="0" i="0" u="none" strike="noStrike" kern="900" cap="none" spc="0" normalizeH="0" baseline="0" noProof="0" dirty="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a:t>, </a:t>
            </a:r>
            <a:r>
              <a:rPr kumimoji="0" lang="en-US" sz="1800" b="1" i="1" u="none" strike="noStrike" kern="900" cap="none" spc="0" normalizeH="0" baseline="0" noProof="0" dirty="0">
                <a:ln>
                  <a:noFill/>
                </a:ln>
                <a:solidFill>
                  <a:srgbClr val="FF0000"/>
                </a:solidFill>
                <a:effectLst/>
                <a:uLnTx/>
                <a:uFillTx/>
                <a:latin typeface="Cambria Math" panose="02040503050406030204" pitchFamily="18" charset="0"/>
                <a:ea typeface="Calibri" panose="020F0502020204030204" pitchFamily="34" charset="0"/>
                <a:cs typeface="Times New Roman" panose="02020603050405020304" pitchFamily="18" charset="0"/>
              </a:rPr>
              <a:t>Asian Journal of Statistical Sciences</a:t>
            </a:r>
            <a:r>
              <a:rPr kumimoji="0" lang="en-US" sz="1800" b="0" i="0" u="none" strike="noStrike" kern="900" cap="none" spc="0" normalizeH="0" baseline="0" noProof="0" dirty="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a:t>, 1(1), 23-38. </a:t>
            </a:r>
            <a:r>
              <a:rPr kumimoji="0" lang="en-US" sz="1800" b="0" i="0" u="none" strike="noStrike" kern="900" cap="none" spc="0" normalizeH="0" baseline="0" noProof="0" dirty="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hlinkClick r:id="rId2"/>
              </a:rPr>
              <a:t>http://arfjournals.com/abstract/41816_article_no_3.pdf</a:t>
            </a:r>
            <a:r>
              <a:rPr kumimoji="0" lang="en-US" sz="1800" b="0" i="0" u="none" strike="noStrike" kern="900" cap="none" spc="0" normalizeH="0" baseline="0" noProof="0" dirty="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a:t> </a:t>
            </a:r>
            <a:endParaRPr kumimoji="0" lang="en-SE"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buNone/>
            </a:pPr>
            <a:endParaRPr lang="en-US" dirty="0"/>
          </a:p>
          <a:p>
            <a:pPr marL="0" indent="0">
              <a:buNone/>
            </a:pPr>
            <a:endParaRPr lang="en-US" dirty="0"/>
          </a:p>
          <a:p>
            <a:pPr marL="0" indent="0">
              <a:buNone/>
            </a:pPr>
            <a:endParaRPr lang="en-SE" dirty="0"/>
          </a:p>
        </p:txBody>
      </p:sp>
      <p:sp>
        <p:nvSpPr>
          <p:cNvPr id="2" name="Slide Number Placeholder 1">
            <a:extLst>
              <a:ext uri="{FF2B5EF4-FFF2-40B4-BE49-F238E27FC236}">
                <a16:creationId xmlns:a16="http://schemas.microsoft.com/office/drawing/2014/main" id="{2E7938E3-1523-476F-949A-8CCFF0E9865C}"/>
              </a:ext>
            </a:extLst>
          </p:cNvPr>
          <p:cNvSpPr>
            <a:spLocks noGrp="1"/>
          </p:cNvSpPr>
          <p:nvPr>
            <p:ph type="sldNum" sz="quarter" idx="12"/>
          </p:nvPr>
        </p:nvSpPr>
        <p:spPr/>
        <p:txBody>
          <a:bodyPr/>
          <a:lstStyle/>
          <a:p>
            <a:fld id="{AB30E044-96F3-49BB-8843-B9D1910E0975}" type="slidenum">
              <a:rPr lang="en-SE" smtClean="0"/>
              <a:t>50</a:t>
            </a:fld>
            <a:endParaRPr lang="en-SE"/>
          </a:p>
        </p:txBody>
      </p:sp>
    </p:spTree>
    <p:extLst>
      <p:ext uri="{BB962C8B-B14F-4D97-AF65-F5344CB8AC3E}">
        <p14:creationId xmlns:p14="http://schemas.microsoft.com/office/powerpoint/2010/main" val="26810219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F7DE08-D897-419B-A514-E738C692E73F}"/>
              </a:ext>
            </a:extLst>
          </p:cNvPr>
          <p:cNvSpPr>
            <a:spLocks noGrp="1"/>
          </p:cNvSpPr>
          <p:nvPr>
            <p:ph idx="1"/>
          </p:nvPr>
        </p:nvSpPr>
        <p:spPr>
          <a:xfrm>
            <a:off x="838200" y="961054"/>
            <a:ext cx="10515600" cy="5531822"/>
          </a:xfrm>
        </p:spPr>
        <p:txBody>
          <a:bodyPr>
            <a:normAutofit/>
          </a:bodyPr>
          <a:lstStyle/>
          <a:p>
            <a:pPr marL="0" indent="0">
              <a:buNone/>
            </a:pPr>
            <a:r>
              <a:rPr lang="en-US" b="1" dirty="0"/>
              <a:t>The method is very general and can easily be applied to most adaptive nonlinear stochastic control problems, from technology, management or other fields. </a:t>
            </a:r>
          </a:p>
          <a:p>
            <a:pPr marL="0" indent="0">
              <a:buNone/>
            </a:pPr>
            <a:r>
              <a:rPr lang="en-US" b="1" dirty="0"/>
              <a:t>The method is tested and applied to the wolf-moose predator prey system. The parameters of this stochastic nonlinear dynamical system have recently been estimated from empirical data from Isle Royale in Lake Superior, USA. </a:t>
            </a:r>
          </a:p>
          <a:p>
            <a:pPr marL="0" indent="0">
              <a:buNone/>
            </a:pPr>
            <a:r>
              <a:rPr lang="en-US" b="1" dirty="0"/>
              <a:t>The objective function is the expected total present value of all hunting net revenues and the environmental value of preserving the wolf population. </a:t>
            </a:r>
          </a:p>
          <a:p>
            <a:pPr marL="0" indent="0">
              <a:buNone/>
            </a:pPr>
            <a:r>
              <a:rPr lang="en-US" b="1" dirty="0"/>
              <a:t>The value of the wolf population is a strictly increasing and strictly concave function of the population level. </a:t>
            </a:r>
          </a:p>
          <a:p>
            <a:endParaRPr lang="en-SE" dirty="0"/>
          </a:p>
        </p:txBody>
      </p:sp>
      <p:sp>
        <p:nvSpPr>
          <p:cNvPr id="2" name="Slide Number Placeholder 1">
            <a:extLst>
              <a:ext uri="{FF2B5EF4-FFF2-40B4-BE49-F238E27FC236}">
                <a16:creationId xmlns:a16="http://schemas.microsoft.com/office/drawing/2014/main" id="{D011FF04-4F5E-4B8E-AA25-36C4660F819D}"/>
              </a:ext>
            </a:extLst>
          </p:cNvPr>
          <p:cNvSpPr>
            <a:spLocks noGrp="1"/>
          </p:cNvSpPr>
          <p:nvPr>
            <p:ph type="sldNum" sz="quarter" idx="12"/>
          </p:nvPr>
        </p:nvSpPr>
        <p:spPr/>
        <p:txBody>
          <a:bodyPr/>
          <a:lstStyle/>
          <a:p>
            <a:fld id="{AB30E044-96F3-49BB-8843-B9D1910E0975}" type="slidenum">
              <a:rPr lang="en-SE" smtClean="0"/>
              <a:t>51</a:t>
            </a:fld>
            <a:endParaRPr lang="en-SE"/>
          </a:p>
        </p:txBody>
      </p:sp>
    </p:spTree>
    <p:extLst>
      <p:ext uri="{BB962C8B-B14F-4D97-AF65-F5344CB8AC3E}">
        <p14:creationId xmlns:p14="http://schemas.microsoft.com/office/powerpoint/2010/main" val="24368290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F7DE08-D897-419B-A514-E738C692E73F}"/>
              </a:ext>
            </a:extLst>
          </p:cNvPr>
          <p:cNvSpPr>
            <a:spLocks noGrp="1"/>
          </p:cNvSpPr>
          <p:nvPr>
            <p:ph idx="1"/>
          </p:nvPr>
        </p:nvSpPr>
        <p:spPr>
          <a:xfrm>
            <a:off x="838200" y="1371600"/>
            <a:ext cx="10515600" cy="5121275"/>
          </a:xfrm>
        </p:spPr>
        <p:txBody>
          <a:bodyPr>
            <a:normAutofit/>
          </a:bodyPr>
          <a:lstStyle/>
          <a:p>
            <a:pPr marL="0" indent="0">
              <a:buNone/>
            </a:pPr>
            <a:r>
              <a:rPr lang="en-US" b="1" dirty="0"/>
              <a:t>Periodically, the region is visited and the population levels are determined. </a:t>
            </a:r>
          </a:p>
          <a:p>
            <a:pPr marL="0" indent="0">
              <a:buNone/>
            </a:pPr>
            <a:r>
              <a:rPr lang="en-US" b="1" dirty="0"/>
              <a:t>If the population levels, one for each species, exceed the optimal control limits, then the populations are reduced to the control limits, via hunting. </a:t>
            </a:r>
          </a:p>
          <a:p>
            <a:pPr marL="0" indent="0">
              <a:buNone/>
            </a:pPr>
            <a:r>
              <a:rPr lang="en-US" b="1" dirty="0"/>
              <a:t>Then, the system is left to develop until the next period. </a:t>
            </a:r>
          </a:p>
          <a:p>
            <a:endParaRPr lang="en-SE" dirty="0"/>
          </a:p>
        </p:txBody>
      </p:sp>
      <p:sp>
        <p:nvSpPr>
          <p:cNvPr id="2" name="Slide Number Placeholder 1">
            <a:extLst>
              <a:ext uri="{FF2B5EF4-FFF2-40B4-BE49-F238E27FC236}">
                <a16:creationId xmlns:a16="http://schemas.microsoft.com/office/drawing/2014/main" id="{88BD5A0D-EFEC-49CB-A77C-00FF4C8E6AAB}"/>
              </a:ext>
            </a:extLst>
          </p:cNvPr>
          <p:cNvSpPr>
            <a:spLocks noGrp="1"/>
          </p:cNvSpPr>
          <p:nvPr>
            <p:ph type="sldNum" sz="quarter" idx="12"/>
          </p:nvPr>
        </p:nvSpPr>
        <p:spPr/>
        <p:txBody>
          <a:bodyPr/>
          <a:lstStyle/>
          <a:p>
            <a:fld id="{AB30E044-96F3-49BB-8843-B9D1910E0975}" type="slidenum">
              <a:rPr lang="en-SE" smtClean="0"/>
              <a:t>52</a:t>
            </a:fld>
            <a:endParaRPr lang="en-SE"/>
          </a:p>
        </p:txBody>
      </p:sp>
    </p:spTree>
    <p:extLst>
      <p:ext uri="{BB962C8B-B14F-4D97-AF65-F5344CB8AC3E}">
        <p14:creationId xmlns:p14="http://schemas.microsoft.com/office/powerpoint/2010/main" val="9334939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E63B305-EA25-465B-A5AF-A7FC8BD4969B}"/>
              </a:ext>
            </a:extLst>
          </p:cNvPr>
          <p:cNvPicPr>
            <a:picLocks noChangeAspect="1"/>
          </p:cNvPicPr>
          <p:nvPr/>
        </p:nvPicPr>
        <p:blipFill>
          <a:blip r:embed="rId2"/>
          <a:stretch>
            <a:fillRect/>
          </a:stretch>
        </p:blipFill>
        <p:spPr>
          <a:xfrm>
            <a:off x="395071" y="578103"/>
            <a:ext cx="11401858" cy="1436915"/>
          </a:xfrm>
          <a:prstGeom prst="rect">
            <a:avLst/>
          </a:prstGeom>
        </p:spPr>
      </p:pic>
      <p:pic>
        <p:nvPicPr>
          <p:cNvPr id="7" name="Picture 6">
            <a:extLst>
              <a:ext uri="{FF2B5EF4-FFF2-40B4-BE49-F238E27FC236}">
                <a16:creationId xmlns:a16="http://schemas.microsoft.com/office/drawing/2014/main" id="{630158C0-2F13-4DEE-8ED2-18A3E47E79CD}"/>
              </a:ext>
            </a:extLst>
          </p:cNvPr>
          <p:cNvPicPr>
            <a:picLocks noChangeAspect="1"/>
          </p:cNvPicPr>
          <p:nvPr/>
        </p:nvPicPr>
        <p:blipFill>
          <a:blip r:embed="rId3"/>
          <a:stretch>
            <a:fillRect/>
          </a:stretch>
        </p:blipFill>
        <p:spPr>
          <a:xfrm>
            <a:off x="592383" y="5060101"/>
            <a:ext cx="11400460" cy="1661374"/>
          </a:xfrm>
          <a:prstGeom prst="rect">
            <a:avLst/>
          </a:prstGeom>
        </p:spPr>
      </p:pic>
      <p:sp>
        <p:nvSpPr>
          <p:cNvPr id="8" name="Slide Number Placeholder 7">
            <a:extLst>
              <a:ext uri="{FF2B5EF4-FFF2-40B4-BE49-F238E27FC236}">
                <a16:creationId xmlns:a16="http://schemas.microsoft.com/office/drawing/2014/main" id="{464F634B-840C-471F-B069-E55A72D7A7AD}"/>
              </a:ext>
            </a:extLst>
          </p:cNvPr>
          <p:cNvSpPr>
            <a:spLocks noGrp="1"/>
          </p:cNvSpPr>
          <p:nvPr>
            <p:ph type="sldNum" sz="quarter" idx="12"/>
          </p:nvPr>
        </p:nvSpPr>
        <p:spPr/>
        <p:txBody>
          <a:bodyPr/>
          <a:lstStyle/>
          <a:p>
            <a:fld id="{AB30E044-96F3-49BB-8843-B9D1910E0975}" type="slidenum">
              <a:rPr lang="en-SE" smtClean="0"/>
              <a:t>53</a:t>
            </a:fld>
            <a:endParaRPr lang="en-SE"/>
          </a:p>
        </p:txBody>
      </p:sp>
      <p:pic>
        <p:nvPicPr>
          <p:cNvPr id="6" name="Picture 5">
            <a:extLst>
              <a:ext uri="{FF2B5EF4-FFF2-40B4-BE49-F238E27FC236}">
                <a16:creationId xmlns:a16="http://schemas.microsoft.com/office/drawing/2014/main" id="{B70FA976-3A32-4EFE-A175-1977E0A358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1432" y="2421206"/>
            <a:ext cx="1644977" cy="227912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Peter Lohmander">
            <a:extLst>
              <a:ext uri="{FF2B5EF4-FFF2-40B4-BE49-F238E27FC236}">
                <a16:creationId xmlns:a16="http://schemas.microsoft.com/office/drawing/2014/main" id="{03BD4095-8C2A-48EE-9746-0A685A33FF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7703" y="2421206"/>
            <a:ext cx="2391496" cy="2279122"/>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a:extLst>
              <a:ext uri="{FF2B5EF4-FFF2-40B4-BE49-F238E27FC236}">
                <a16:creationId xmlns:a16="http://schemas.microsoft.com/office/drawing/2014/main" id="{08C03EAF-F9E2-4CA6-9D6D-A862CB7A4BAD}"/>
              </a:ext>
            </a:extLst>
          </p:cNvPr>
          <p:cNvCxnSpPr>
            <a:cxnSpLocks/>
          </p:cNvCxnSpPr>
          <p:nvPr/>
        </p:nvCxnSpPr>
        <p:spPr>
          <a:xfrm flipV="1">
            <a:off x="3741576" y="1436914"/>
            <a:ext cx="0" cy="85841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0AADE5C-155E-402C-9EE0-351A6D10D066}"/>
              </a:ext>
            </a:extLst>
          </p:cNvPr>
          <p:cNvCxnSpPr>
            <a:cxnSpLocks/>
          </p:cNvCxnSpPr>
          <p:nvPr/>
        </p:nvCxnSpPr>
        <p:spPr>
          <a:xfrm flipV="1">
            <a:off x="7641771" y="1436914"/>
            <a:ext cx="522515" cy="858418"/>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18725F5-F6FA-4CB2-9D25-63A707DE280B}"/>
              </a:ext>
            </a:extLst>
          </p:cNvPr>
          <p:cNvCxnSpPr>
            <a:cxnSpLocks/>
          </p:cNvCxnSpPr>
          <p:nvPr/>
        </p:nvCxnSpPr>
        <p:spPr>
          <a:xfrm flipH="1" flipV="1">
            <a:off x="5673012" y="1436914"/>
            <a:ext cx="842866" cy="858417"/>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2">
            <a:extLst>
              <a:ext uri="{FF2B5EF4-FFF2-40B4-BE49-F238E27FC236}">
                <a16:creationId xmlns:a16="http://schemas.microsoft.com/office/drawing/2014/main" id="{952DA51A-2D97-4B7D-838D-9AEDC4466F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3234456" y="1833615"/>
            <a:ext cx="1197990" cy="54117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a:extLst>
              <a:ext uri="{FF2B5EF4-FFF2-40B4-BE49-F238E27FC236}">
                <a16:creationId xmlns:a16="http://schemas.microsoft.com/office/drawing/2014/main" id="{80379EA0-2612-4714-8B8E-3AB5CB86A67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5752912" y="1833646"/>
            <a:ext cx="1197990" cy="541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055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34BA06-AC52-4831-ACA5-00A34DD1CFDB}"/>
              </a:ext>
            </a:extLst>
          </p:cNvPr>
          <p:cNvPicPr>
            <a:picLocks noChangeAspect="1"/>
          </p:cNvPicPr>
          <p:nvPr/>
        </p:nvPicPr>
        <p:blipFill>
          <a:blip r:embed="rId2"/>
          <a:stretch>
            <a:fillRect/>
          </a:stretch>
        </p:blipFill>
        <p:spPr>
          <a:xfrm>
            <a:off x="120547" y="1054042"/>
            <a:ext cx="11770302" cy="4339052"/>
          </a:xfrm>
          <a:prstGeom prst="rect">
            <a:avLst/>
          </a:prstGeom>
        </p:spPr>
      </p:pic>
      <p:sp>
        <p:nvSpPr>
          <p:cNvPr id="6" name="Slide Number Placeholder 5">
            <a:extLst>
              <a:ext uri="{FF2B5EF4-FFF2-40B4-BE49-F238E27FC236}">
                <a16:creationId xmlns:a16="http://schemas.microsoft.com/office/drawing/2014/main" id="{CF4FFBBF-6FD9-498C-84CC-608E5D2CD323}"/>
              </a:ext>
            </a:extLst>
          </p:cNvPr>
          <p:cNvSpPr>
            <a:spLocks noGrp="1"/>
          </p:cNvSpPr>
          <p:nvPr>
            <p:ph type="sldNum" sz="quarter" idx="12"/>
          </p:nvPr>
        </p:nvSpPr>
        <p:spPr/>
        <p:txBody>
          <a:bodyPr/>
          <a:lstStyle/>
          <a:p>
            <a:fld id="{AB30E044-96F3-49BB-8843-B9D1910E0975}" type="slidenum">
              <a:rPr lang="en-SE" smtClean="0"/>
              <a:t>54</a:t>
            </a:fld>
            <a:endParaRPr lang="en-SE"/>
          </a:p>
        </p:txBody>
      </p:sp>
    </p:spTree>
    <p:extLst>
      <p:ext uri="{BB962C8B-B14F-4D97-AF65-F5344CB8AC3E}">
        <p14:creationId xmlns:p14="http://schemas.microsoft.com/office/powerpoint/2010/main" val="29300636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BE849C4-B928-4C93-BA8C-9C4C9C0A3512}"/>
              </a:ext>
            </a:extLst>
          </p:cNvPr>
          <p:cNvPicPr>
            <a:picLocks noChangeAspect="1"/>
          </p:cNvPicPr>
          <p:nvPr/>
        </p:nvPicPr>
        <p:blipFill>
          <a:blip r:embed="rId2"/>
          <a:stretch>
            <a:fillRect/>
          </a:stretch>
        </p:blipFill>
        <p:spPr>
          <a:xfrm>
            <a:off x="912633" y="1240971"/>
            <a:ext cx="10202622" cy="1212979"/>
          </a:xfrm>
          <a:prstGeom prst="rect">
            <a:avLst/>
          </a:prstGeom>
        </p:spPr>
      </p:pic>
      <p:pic>
        <p:nvPicPr>
          <p:cNvPr id="7" name="Picture 6">
            <a:extLst>
              <a:ext uri="{FF2B5EF4-FFF2-40B4-BE49-F238E27FC236}">
                <a16:creationId xmlns:a16="http://schemas.microsoft.com/office/drawing/2014/main" id="{F6E2A613-9BAB-4072-80EA-C803C20F05A0}"/>
              </a:ext>
            </a:extLst>
          </p:cNvPr>
          <p:cNvPicPr>
            <a:picLocks noChangeAspect="1"/>
          </p:cNvPicPr>
          <p:nvPr/>
        </p:nvPicPr>
        <p:blipFill>
          <a:blip r:embed="rId3"/>
          <a:stretch>
            <a:fillRect/>
          </a:stretch>
        </p:blipFill>
        <p:spPr>
          <a:xfrm>
            <a:off x="1940767" y="2635898"/>
            <a:ext cx="9174488" cy="775463"/>
          </a:xfrm>
          <a:prstGeom prst="rect">
            <a:avLst/>
          </a:prstGeom>
        </p:spPr>
      </p:pic>
      <p:pic>
        <p:nvPicPr>
          <p:cNvPr id="9" name="Picture 8">
            <a:extLst>
              <a:ext uri="{FF2B5EF4-FFF2-40B4-BE49-F238E27FC236}">
                <a16:creationId xmlns:a16="http://schemas.microsoft.com/office/drawing/2014/main" id="{C2A24FAA-9C09-41C1-9AB7-97990D5D5FAA}"/>
              </a:ext>
            </a:extLst>
          </p:cNvPr>
          <p:cNvPicPr>
            <a:picLocks noChangeAspect="1"/>
          </p:cNvPicPr>
          <p:nvPr/>
        </p:nvPicPr>
        <p:blipFill>
          <a:blip r:embed="rId4"/>
          <a:stretch>
            <a:fillRect/>
          </a:stretch>
        </p:blipFill>
        <p:spPr>
          <a:xfrm>
            <a:off x="811763" y="3593310"/>
            <a:ext cx="10518095" cy="1290414"/>
          </a:xfrm>
          <a:prstGeom prst="rect">
            <a:avLst/>
          </a:prstGeom>
        </p:spPr>
      </p:pic>
      <p:pic>
        <p:nvPicPr>
          <p:cNvPr id="11" name="Picture 10">
            <a:extLst>
              <a:ext uri="{FF2B5EF4-FFF2-40B4-BE49-F238E27FC236}">
                <a16:creationId xmlns:a16="http://schemas.microsoft.com/office/drawing/2014/main" id="{257B514B-9D2E-4682-A03A-52885A99AAE6}"/>
              </a:ext>
            </a:extLst>
          </p:cNvPr>
          <p:cNvPicPr>
            <a:picLocks noChangeAspect="1"/>
          </p:cNvPicPr>
          <p:nvPr/>
        </p:nvPicPr>
        <p:blipFill>
          <a:blip r:embed="rId5"/>
          <a:stretch>
            <a:fillRect/>
          </a:stretch>
        </p:blipFill>
        <p:spPr>
          <a:xfrm>
            <a:off x="2163343" y="5065673"/>
            <a:ext cx="8951912" cy="835226"/>
          </a:xfrm>
          <a:prstGeom prst="rect">
            <a:avLst/>
          </a:prstGeom>
        </p:spPr>
      </p:pic>
      <p:sp>
        <p:nvSpPr>
          <p:cNvPr id="12" name="Slide Number Placeholder 11">
            <a:extLst>
              <a:ext uri="{FF2B5EF4-FFF2-40B4-BE49-F238E27FC236}">
                <a16:creationId xmlns:a16="http://schemas.microsoft.com/office/drawing/2014/main" id="{21FC9A1C-DB2B-436B-81E2-166CDB0762A7}"/>
              </a:ext>
            </a:extLst>
          </p:cNvPr>
          <p:cNvSpPr>
            <a:spLocks noGrp="1"/>
          </p:cNvSpPr>
          <p:nvPr>
            <p:ph type="sldNum" sz="quarter" idx="12"/>
          </p:nvPr>
        </p:nvSpPr>
        <p:spPr/>
        <p:txBody>
          <a:bodyPr/>
          <a:lstStyle/>
          <a:p>
            <a:fld id="{AB30E044-96F3-49BB-8843-B9D1910E0975}" type="slidenum">
              <a:rPr lang="en-SE" smtClean="0"/>
              <a:t>55</a:t>
            </a:fld>
            <a:endParaRPr lang="en-SE"/>
          </a:p>
        </p:txBody>
      </p:sp>
    </p:spTree>
    <p:extLst>
      <p:ext uri="{BB962C8B-B14F-4D97-AF65-F5344CB8AC3E}">
        <p14:creationId xmlns:p14="http://schemas.microsoft.com/office/powerpoint/2010/main" val="24863001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8B19E8-6020-4C14-ABEB-94065F89270E}"/>
              </a:ext>
            </a:extLst>
          </p:cNvPr>
          <p:cNvPicPr>
            <a:picLocks noChangeAspect="1"/>
          </p:cNvPicPr>
          <p:nvPr/>
        </p:nvPicPr>
        <p:blipFill>
          <a:blip r:embed="rId2"/>
          <a:stretch>
            <a:fillRect/>
          </a:stretch>
        </p:blipFill>
        <p:spPr>
          <a:xfrm>
            <a:off x="535353" y="433806"/>
            <a:ext cx="11120184" cy="3774299"/>
          </a:xfrm>
          <a:prstGeom prst="rect">
            <a:avLst/>
          </a:prstGeom>
        </p:spPr>
      </p:pic>
      <p:pic>
        <p:nvPicPr>
          <p:cNvPr id="5" name="Picture 4">
            <a:extLst>
              <a:ext uri="{FF2B5EF4-FFF2-40B4-BE49-F238E27FC236}">
                <a16:creationId xmlns:a16="http://schemas.microsoft.com/office/drawing/2014/main" id="{C159D700-7CEE-4CFF-A081-1FB6D897C1E4}"/>
              </a:ext>
            </a:extLst>
          </p:cNvPr>
          <p:cNvPicPr>
            <a:picLocks noChangeAspect="1"/>
          </p:cNvPicPr>
          <p:nvPr/>
        </p:nvPicPr>
        <p:blipFill>
          <a:blip r:embed="rId3"/>
          <a:stretch>
            <a:fillRect/>
          </a:stretch>
        </p:blipFill>
        <p:spPr>
          <a:xfrm>
            <a:off x="356469" y="4548740"/>
            <a:ext cx="11229141" cy="1153539"/>
          </a:xfrm>
          <a:prstGeom prst="rect">
            <a:avLst/>
          </a:prstGeom>
        </p:spPr>
      </p:pic>
      <p:sp>
        <p:nvSpPr>
          <p:cNvPr id="6" name="Slide Number Placeholder 5">
            <a:extLst>
              <a:ext uri="{FF2B5EF4-FFF2-40B4-BE49-F238E27FC236}">
                <a16:creationId xmlns:a16="http://schemas.microsoft.com/office/drawing/2014/main" id="{73BFBC2A-BB45-415C-BF25-EEA347AC53DE}"/>
              </a:ext>
            </a:extLst>
          </p:cNvPr>
          <p:cNvSpPr>
            <a:spLocks noGrp="1"/>
          </p:cNvSpPr>
          <p:nvPr>
            <p:ph type="sldNum" sz="quarter" idx="12"/>
          </p:nvPr>
        </p:nvSpPr>
        <p:spPr/>
        <p:txBody>
          <a:bodyPr/>
          <a:lstStyle/>
          <a:p>
            <a:fld id="{AB30E044-96F3-49BB-8843-B9D1910E0975}" type="slidenum">
              <a:rPr lang="en-SE" smtClean="0"/>
              <a:t>56</a:t>
            </a:fld>
            <a:endParaRPr lang="en-SE"/>
          </a:p>
        </p:txBody>
      </p:sp>
      <p:cxnSp>
        <p:nvCxnSpPr>
          <p:cNvPr id="4" name="Straight Arrow Connector 3">
            <a:extLst>
              <a:ext uri="{FF2B5EF4-FFF2-40B4-BE49-F238E27FC236}">
                <a16:creationId xmlns:a16="http://schemas.microsoft.com/office/drawing/2014/main" id="{66EE20A6-EE3B-4B9E-9840-A3C98F651861}"/>
              </a:ext>
            </a:extLst>
          </p:cNvPr>
          <p:cNvCxnSpPr>
            <a:cxnSpLocks/>
          </p:cNvCxnSpPr>
          <p:nvPr/>
        </p:nvCxnSpPr>
        <p:spPr>
          <a:xfrm>
            <a:off x="8378889" y="2724539"/>
            <a:ext cx="1" cy="4572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9D0D9976-F1D5-4ED9-8E89-822350FA643B}"/>
              </a:ext>
            </a:extLst>
          </p:cNvPr>
          <p:cNvCxnSpPr>
            <a:cxnSpLocks/>
          </p:cNvCxnSpPr>
          <p:nvPr/>
        </p:nvCxnSpPr>
        <p:spPr>
          <a:xfrm flipV="1">
            <a:off x="7934130" y="3871341"/>
            <a:ext cx="0" cy="411410"/>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C004BD5-C10F-4D12-9A0F-FDC27A4C063B}"/>
              </a:ext>
            </a:extLst>
          </p:cNvPr>
          <p:cNvCxnSpPr/>
          <p:nvPr/>
        </p:nvCxnSpPr>
        <p:spPr>
          <a:xfrm>
            <a:off x="8537510" y="5477069"/>
            <a:ext cx="1119673"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229341-65BF-4259-82F7-B6EA72637714}"/>
              </a:ext>
            </a:extLst>
          </p:cNvPr>
          <p:cNvCxnSpPr/>
          <p:nvPr/>
        </p:nvCxnSpPr>
        <p:spPr>
          <a:xfrm>
            <a:off x="8988490" y="5091296"/>
            <a:ext cx="1119673"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80678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8A370A-8AC4-4B95-8C0F-3397EBE51863}"/>
              </a:ext>
            </a:extLst>
          </p:cNvPr>
          <p:cNvPicPr>
            <a:picLocks noChangeAspect="1"/>
          </p:cNvPicPr>
          <p:nvPr/>
        </p:nvPicPr>
        <p:blipFill>
          <a:blip r:embed="rId2"/>
          <a:stretch>
            <a:fillRect/>
          </a:stretch>
        </p:blipFill>
        <p:spPr>
          <a:xfrm>
            <a:off x="2652007" y="301589"/>
            <a:ext cx="9549324" cy="6237323"/>
          </a:xfrm>
          <a:prstGeom prst="rect">
            <a:avLst/>
          </a:prstGeom>
        </p:spPr>
      </p:pic>
      <p:sp>
        <p:nvSpPr>
          <p:cNvPr id="6" name="Slide Number Placeholder 5">
            <a:extLst>
              <a:ext uri="{FF2B5EF4-FFF2-40B4-BE49-F238E27FC236}">
                <a16:creationId xmlns:a16="http://schemas.microsoft.com/office/drawing/2014/main" id="{2D097D2B-F1C2-494E-AF12-690BC0E3A788}"/>
              </a:ext>
            </a:extLst>
          </p:cNvPr>
          <p:cNvSpPr>
            <a:spLocks noGrp="1"/>
          </p:cNvSpPr>
          <p:nvPr>
            <p:ph type="sldNum" sz="quarter" idx="12"/>
          </p:nvPr>
        </p:nvSpPr>
        <p:spPr/>
        <p:txBody>
          <a:bodyPr/>
          <a:lstStyle/>
          <a:p>
            <a:fld id="{AB30E044-96F3-49BB-8843-B9D1910E0975}" type="slidenum">
              <a:rPr lang="en-SE" smtClean="0"/>
              <a:t>57</a:t>
            </a:fld>
            <a:endParaRPr lang="en-SE"/>
          </a:p>
        </p:txBody>
      </p:sp>
      <p:pic>
        <p:nvPicPr>
          <p:cNvPr id="4" name="Picture 2" descr="Peter Lohmander">
            <a:extLst>
              <a:ext uri="{FF2B5EF4-FFF2-40B4-BE49-F238E27FC236}">
                <a16:creationId xmlns:a16="http://schemas.microsoft.com/office/drawing/2014/main" id="{70080497-1169-4B71-B2CF-1597CC9141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180" y="443116"/>
            <a:ext cx="2391496" cy="227912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D72B29E8-A9A0-496E-88C1-CD17BAA3B1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07281" y="3055924"/>
            <a:ext cx="1992876" cy="90025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488FEAB-0C1A-4510-AA6D-DB053ECC1BD6}"/>
              </a:ext>
            </a:extLst>
          </p:cNvPr>
          <p:cNvSpPr txBox="1"/>
          <p:nvPr/>
        </p:nvSpPr>
        <p:spPr>
          <a:xfrm>
            <a:off x="10077061" y="2722238"/>
            <a:ext cx="849913" cy="523220"/>
          </a:xfrm>
          <a:prstGeom prst="rect">
            <a:avLst/>
          </a:prstGeom>
          <a:noFill/>
        </p:spPr>
        <p:txBody>
          <a:bodyPr wrap="none" rtlCol="0">
            <a:spAutoFit/>
          </a:bodyPr>
          <a:lstStyle/>
          <a:p>
            <a:r>
              <a:rPr lang="en-US" sz="2800" b="1" dirty="0">
                <a:solidFill>
                  <a:srgbClr val="FF0000"/>
                </a:solidFill>
              </a:rPr>
              <a:t>RISK</a:t>
            </a:r>
            <a:endParaRPr lang="en-SE" sz="2800" b="1" dirty="0">
              <a:solidFill>
                <a:srgbClr val="FF0000"/>
              </a:solidFill>
            </a:endParaRPr>
          </a:p>
        </p:txBody>
      </p:sp>
      <p:sp>
        <p:nvSpPr>
          <p:cNvPr id="8" name="TextBox 7">
            <a:extLst>
              <a:ext uri="{FF2B5EF4-FFF2-40B4-BE49-F238E27FC236}">
                <a16:creationId xmlns:a16="http://schemas.microsoft.com/office/drawing/2014/main" id="{070E2F9D-DEB1-4DA3-B180-4EB4D9E1F3BC}"/>
              </a:ext>
            </a:extLst>
          </p:cNvPr>
          <p:cNvSpPr txBox="1"/>
          <p:nvPr/>
        </p:nvSpPr>
        <p:spPr>
          <a:xfrm>
            <a:off x="9926266" y="4016074"/>
            <a:ext cx="155971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Calibri" panose="020F0502020204030204"/>
                <a:ea typeface="+mn-ea"/>
                <a:cs typeface="+mn-cs"/>
              </a:rPr>
              <a:t>NO RISK</a:t>
            </a:r>
            <a:endParaRPr kumimoji="0" lang="en-SE" sz="28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53107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0C6C0D-4B3E-4AD3-9C8E-8B6B16BCB2AF}"/>
              </a:ext>
            </a:extLst>
          </p:cNvPr>
          <p:cNvPicPr>
            <a:picLocks noChangeAspect="1"/>
          </p:cNvPicPr>
          <p:nvPr/>
        </p:nvPicPr>
        <p:blipFill>
          <a:blip r:embed="rId2"/>
          <a:stretch>
            <a:fillRect/>
          </a:stretch>
        </p:blipFill>
        <p:spPr>
          <a:xfrm>
            <a:off x="2845837" y="519194"/>
            <a:ext cx="9050694" cy="6133254"/>
          </a:xfrm>
          <a:prstGeom prst="rect">
            <a:avLst/>
          </a:prstGeom>
        </p:spPr>
      </p:pic>
      <p:sp>
        <p:nvSpPr>
          <p:cNvPr id="4" name="Slide Number Placeholder 3">
            <a:extLst>
              <a:ext uri="{FF2B5EF4-FFF2-40B4-BE49-F238E27FC236}">
                <a16:creationId xmlns:a16="http://schemas.microsoft.com/office/drawing/2014/main" id="{FCEC4BD0-B952-48CB-B313-70A322582D71}"/>
              </a:ext>
            </a:extLst>
          </p:cNvPr>
          <p:cNvSpPr>
            <a:spLocks noGrp="1"/>
          </p:cNvSpPr>
          <p:nvPr>
            <p:ph type="sldNum" sz="quarter" idx="12"/>
          </p:nvPr>
        </p:nvSpPr>
        <p:spPr/>
        <p:txBody>
          <a:bodyPr/>
          <a:lstStyle/>
          <a:p>
            <a:fld id="{AB30E044-96F3-49BB-8843-B9D1910E0975}" type="slidenum">
              <a:rPr lang="en-SE" smtClean="0"/>
              <a:t>58</a:t>
            </a:fld>
            <a:endParaRPr lang="en-SE"/>
          </a:p>
        </p:txBody>
      </p:sp>
      <p:sp>
        <p:nvSpPr>
          <p:cNvPr id="5" name="TextBox 4">
            <a:extLst>
              <a:ext uri="{FF2B5EF4-FFF2-40B4-BE49-F238E27FC236}">
                <a16:creationId xmlns:a16="http://schemas.microsoft.com/office/drawing/2014/main" id="{6948E715-85AC-4732-ABCC-F3B20CFFA2A3}"/>
              </a:ext>
            </a:extLst>
          </p:cNvPr>
          <p:cNvSpPr txBox="1"/>
          <p:nvPr/>
        </p:nvSpPr>
        <p:spPr>
          <a:xfrm>
            <a:off x="9804141" y="1030680"/>
            <a:ext cx="90740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RISK</a:t>
            </a:r>
            <a:endParaRPr kumimoji="0" lang="en-SE"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8475640E-1236-4D5B-8032-44380C2E9765}"/>
              </a:ext>
            </a:extLst>
          </p:cNvPr>
          <p:cNvSpPr txBox="1"/>
          <p:nvPr/>
        </p:nvSpPr>
        <p:spPr>
          <a:xfrm>
            <a:off x="9804141" y="1945080"/>
            <a:ext cx="160719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Calibri" panose="020F0502020204030204"/>
                <a:ea typeface="+mn-ea"/>
                <a:cs typeface="+mn-cs"/>
              </a:rPr>
              <a:t>NO RISK</a:t>
            </a:r>
            <a:endParaRPr kumimoji="0" lang="en-SE" sz="28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pic>
        <p:nvPicPr>
          <p:cNvPr id="8" name="Picture 2" descr="Peter Lohmander">
            <a:extLst>
              <a:ext uri="{FF2B5EF4-FFF2-40B4-BE49-F238E27FC236}">
                <a16:creationId xmlns:a16="http://schemas.microsoft.com/office/drawing/2014/main" id="{2135F639-6E15-45AD-B546-4255917532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180" y="443116"/>
            <a:ext cx="2391496" cy="227912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5F65A635-6782-4C29-BBE7-CFDEBDC893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07281" y="3055924"/>
            <a:ext cx="1992876" cy="900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9800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D92108-8E5A-49B0-8FFD-DBBFF4AEA89F}"/>
              </a:ext>
            </a:extLst>
          </p:cNvPr>
          <p:cNvPicPr>
            <a:picLocks noChangeAspect="1"/>
          </p:cNvPicPr>
          <p:nvPr/>
        </p:nvPicPr>
        <p:blipFill>
          <a:blip r:embed="rId2"/>
          <a:stretch>
            <a:fillRect/>
          </a:stretch>
        </p:blipFill>
        <p:spPr>
          <a:xfrm>
            <a:off x="2733870" y="383713"/>
            <a:ext cx="9262269" cy="6155199"/>
          </a:xfrm>
          <a:prstGeom prst="rect">
            <a:avLst/>
          </a:prstGeom>
        </p:spPr>
      </p:pic>
      <p:sp>
        <p:nvSpPr>
          <p:cNvPr id="4" name="Slide Number Placeholder 3">
            <a:extLst>
              <a:ext uri="{FF2B5EF4-FFF2-40B4-BE49-F238E27FC236}">
                <a16:creationId xmlns:a16="http://schemas.microsoft.com/office/drawing/2014/main" id="{B89C14A4-6864-4D44-8F2A-7D966C4F2C6D}"/>
              </a:ext>
            </a:extLst>
          </p:cNvPr>
          <p:cNvSpPr>
            <a:spLocks noGrp="1"/>
          </p:cNvSpPr>
          <p:nvPr>
            <p:ph type="sldNum" sz="quarter" idx="12"/>
          </p:nvPr>
        </p:nvSpPr>
        <p:spPr/>
        <p:txBody>
          <a:bodyPr/>
          <a:lstStyle/>
          <a:p>
            <a:fld id="{AB30E044-96F3-49BB-8843-B9D1910E0975}" type="slidenum">
              <a:rPr lang="en-SE" smtClean="0"/>
              <a:t>59</a:t>
            </a:fld>
            <a:endParaRPr lang="en-SE"/>
          </a:p>
        </p:txBody>
      </p:sp>
      <p:pic>
        <p:nvPicPr>
          <p:cNvPr id="5" name="Picture 2" descr="Peter Lohmander">
            <a:extLst>
              <a:ext uri="{FF2B5EF4-FFF2-40B4-BE49-F238E27FC236}">
                <a16:creationId xmlns:a16="http://schemas.microsoft.com/office/drawing/2014/main" id="{98577AEF-DF07-4980-88C2-3EEE8F3D96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180" y="443116"/>
            <a:ext cx="2391496" cy="227912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07C2415-5F7B-433B-873D-E4B662D3F0F4}"/>
              </a:ext>
            </a:extLst>
          </p:cNvPr>
          <p:cNvSpPr txBox="1"/>
          <p:nvPr/>
        </p:nvSpPr>
        <p:spPr>
          <a:xfrm>
            <a:off x="9982200" y="680781"/>
            <a:ext cx="88874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RISK</a:t>
            </a:r>
            <a:endParaRPr kumimoji="0" lang="en-SE"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FDF4DE23-0496-4BF6-993F-138E012896C4}"/>
              </a:ext>
            </a:extLst>
          </p:cNvPr>
          <p:cNvSpPr txBox="1"/>
          <p:nvPr/>
        </p:nvSpPr>
        <p:spPr>
          <a:xfrm>
            <a:off x="9886562" y="1669827"/>
            <a:ext cx="146723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Calibri" panose="020F0502020204030204"/>
                <a:ea typeface="+mn-ea"/>
                <a:cs typeface="+mn-cs"/>
              </a:rPr>
              <a:t>NO RISK</a:t>
            </a:r>
            <a:endParaRPr kumimoji="0" lang="en-SE" sz="28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091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B70A63-8492-4E7A-B66F-B0E851997E50}"/>
              </a:ext>
            </a:extLst>
          </p:cNvPr>
          <p:cNvSpPr>
            <a:spLocks noGrp="1"/>
          </p:cNvSpPr>
          <p:nvPr>
            <p:ph type="sldNum" sz="quarter" idx="12"/>
          </p:nvPr>
        </p:nvSpPr>
        <p:spPr/>
        <p:txBody>
          <a:bodyPr/>
          <a:lstStyle/>
          <a:p>
            <a:fld id="{AB30E044-96F3-49BB-8843-B9D1910E0975}" type="slidenum">
              <a:rPr lang="en-SE" smtClean="0"/>
              <a:t>6</a:t>
            </a:fld>
            <a:endParaRPr lang="en-SE"/>
          </a:p>
        </p:txBody>
      </p:sp>
      <p:pic>
        <p:nvPicPr>
          <p:cNvPr id="2050" name="Picture 2" descr="Peter Lohmander">
            <a:extLst>
              <a:ext uri="{FF2B5EF4-FFF2-40B4-BE49-F238E27FC236}">
                <a16:creationId xmlns:a16="http://schemas.microsoft.com/office/drawing/2014/main" id="{AC424C8D-5FF0-4764-BCBA-D2F0DCD5FB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0813" y="0"/>
            <a:ext cx="93503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18401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8EF1EF-08B7-4EF6-8A92-544A01CF13B4}"/>
              </a:ext>
            </a:extLst>
          </p:cNvPr>
          <p:cNvPicPr>
            <a:picLocks noChangeAspect="1"/>
          </p:cNvPicPr>
          <p:nvPr/>
        </p:nvPicPr>
        <p:blipFill>
          <a:blip r:embed="rId2"/>
          <a:stretch>
            <a:fillRect/>
          </a:stretch>
        </p:blipFill>
        <p:spPr>
          <a:xfrm>
            <a:off x="2532350" y="284583"/>
            <a:ext cx="9659650" cy="6288834"/>
          </a:xfrm>
          <a:prstGeom prst="rect">
            <a:avLst/>
          </a:prstGeom>
        </p:spPr>
      </p:pic>
      <p:sp>
        <p:nvSpPr>
          <p:cNvPr id="4" name="Slide Number Placeholder 3">
            <a:extLst>
              <a:ext uri="{FF2B5EF4-FFF2-40B4-BE49-F238E27FC236}">
                <a16:creationId xmlns:a16="http://schemas.microsoft.com/office/drawing/2014/main" id="{F4027565-7806-49E7-A01C-2450F9D59867}"/>
              </a:ext>
            </a:extLst>
          </p:cNvPr>
          <p:cNvSpPr>
            <a:spLocks noGrp="1"/>
          </p:cNvSpPr>
          <p:nvPr>
            <p:ph type="sldNum" sz="quarter" idx="12"/>
          </p:nvPr>
        </p:nvSpPr>
        <p:spPr/>
        <p:txBody>
          <a:bodyPr/>
          <a:lstStyle/>
          <a:p>
            <a:fld id="{AB30E044-96F3-49BB-8843-B9D1910E0975}" type="slidenum">
              <a:rPr lang="en-SE" smtClean="0"/>
              <a:t>60</a:t>
            </a:fld>
            <a:endParaRPr lang="en-SE"/>
          </a:p>
        </p:txBody>
      </p:sp>
      <p:pic>
        <p:nvPicPr>
          <p:cNvPr id="5" name="Picture 2" descr="Peter Lohmander">
            <a:extLst>
              <a:ext uri="{FF2B5EF4-FFF2-40B4-BE49-F238E27FC236}">
                <a16:creationId xmlns:a16="http://schemas.microsoft.com/office/drawing/2014/main" id="{B2C38288-BE30-4CCC-A3E2-30CF98B042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180" y="443116"/>
            <a:ext cx="2391496" cy="227912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8EDB943-608E-46AF-A7EF-AF093A9CF2A7}"/>
              </a:ext>
            </a:extLst>
          </p:cNvPr>
          <p:cNvSpPr txBox="1"/>
          <p:nvPr/>
        </p:nvSpPr>
        <p:spPr>
          <a:xfrm>
            <a:off x="4618653" y="737119"/>
            <a:ext cx="1229311" cy="923330"/>
          </a:xfrm>
          <a:prstGeom prst="rect">
            <a:avLst/>
          </a:prstGeom>
          <a:noFill/>
        </p:spPr>
        <p:txBody>
          <a:bodyPr wrap="none" rtlCol="0">
            <a:spAutoFit/>
          </a:bodyPr>
          <a:lstStyle/>
          <a:p>
            <a:r>
              <a:rPr lang="en-US" b="1" i="1" dirty="0">
                <a:solidFill>
                  <a:srgbClr val="FF0000"/>
                </a:solidFill>
              </a:rPr>
              <a:t>Average</a:t>
            </a:r>
          </a:p>
          <a:p>
            <a:r>
              <a:rPr lang="en-US" b="1" i="1" dirty="0">
                <a:solidFill>
                  <a:srgbClr val="FF0000"/>
                </a:solidFill>
              </a:rPr>
              <a:t>population</a:t>
            </a:r>
          </a:p>
          <a:p>
            <a:r>
              <a:rPr lang="en-US" b="1" i="1" dirty="0">
                <a:solidFill>
                  <a:srgbClr val="FF0000"/>
                </a:solidFill>
              </a:rPr>
              <a:t>level</a:t>
            </a:r>
            <a:endParaRPr lang="en-SE" b="1" i="1" dirty="0">
              <a:solidFill>
                <a:srgbClr val="FF0000"/>
              </a:solidFill>
            </a:endParaRPr>
          </a:p>
        </p:txBody>
      </p:sp>
      <p:sp>
        <p:nvSpPr>
          <p:cNvPr id="6" name="TextBox 5">
            <a:extLst>
              <a:ext uri="{FF2B5EF4-FFF2-40B4-BE49-F238E27FC236}">
                <a16:creationId xmlns:a16="http://schemas.microsoft.com/office/drawing/2014/main" id="{D075BBAB-48DB-470B-822E-DBAF4E6D54B6}"/>
              </a:ext>
            </a:extLst>
          </p:cNvPr>
          <p:cNvSpPr txBox="1"/>
          <p:nvPr/>
        </p:nvSpPr>
        <p:spPr>
          <a:xfrm>
            <a:off x="4923846" y="3429000"/>
            <a:ext cx="2176621" cy="369332"/>
          </a:xfrm>
          <a:prstGeom prst="rect">
            <a:avLst/>
          </a:prstGeom>
          <a:noFill/>
        </p:spPr>
        <p:txBody>
          <a:bodyPr wrap="none" rtlCol="0">
            <a:spAutoFit/>
          </a:bodyPr>
          <a:lstStyle/>
          <a:p>
            <a:r>
              <a:rPr lang="en-US" b="1" i="1" dirty="0">
                <a:solidFill>
                  <a:srgbClr val="0070C0"/>
                </a:solidFill>
              </a:rPr>
              <a:t>Optimal control limit</a:t>
            </a:r>
            <a:endParaRPr lang="en-SE" b="1" i="1" dirty="0">
              <a:solidFill>
                <a:srgbClr val="0070C0"/>
              </a:solidFill>
            </a:endParaRPr>
          </a:p>
        </p:txBody>
      </p:sp>
      <p:cxnSp>
        <p:nvCxnSpPr>
          <p:cNvPr id="8" name="Straight Arrow Connector 7">
            <a:extLst>
              <a:ext uri="{FF2B5EF4-FFF2-40B4-BE49-F238E27FC236}">
                <a16:creationId xmlns:a16="http://schemas.microsoft.com/office/drawing/2014/main" id="{E49C2B76-CD8F-4CD4-91D3-7A9A70F9EDA1}"/>
              </a:ext>
            </a:extLst>
          </p:cNvPr>
          <p:cNvCxnSpPr/>
          <p:nvPr/>
        </p:nvCxnSpPr>
        <p:spPr>
          <a:xfrm>
            <a:off x="5365102" y="1660449"/>
            <a:ext cx="223935" cy="32697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5ABE5FCE-78F6-45A4-81F8-AC57C2B899B6}"/>
              </a:ext>
            </a:extLst>
          </p:cNvPr>
          <p:cNvCxnSpPr>
            <a:cxnSpLocks/>
          </p:cNvCxnSpPr>
          <p:nvPr/>
        </p:nvCxnSpPr>
        <p:spPr>
          <a:xfrm flipH="1" flipV="1">
            <a:off x="5589038" y="3072118"/>
            <a:ext cx="258926" cy="356882"/>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00618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2B8678-E179-4599-A5B9-886E9C8DB94C}"/>
              </a:ext>
            </a:extLst>
          </p:cNvPr>
          <p:cNvPicPr>
            <a:picLocks noChangeAspect="1"/>
          </p:cNvPicPr>
          <p:nvPr/>
        </p:nvPicPr>
        <p:blipFill>
          <a:blip r:embed="rId2"/>
          <a:stretch>
            <a:fillRect/>
          </a:stretch>
        </p:blipFill>
        <p:spPr>
          <a:xfrm>
            <a:off x="-115" y="389456"/>
            <a:ext cx="9590898" cy="6332019"/>
          </a:xfrm>
          <a:prstGeom prst="rect">
            <a:avLst/>
          </a:prstGeom>
        </p:spPr>
      </p:pic>
      <p:sp>
        <p:nvSpPr>
          <p:cNvPr id="4" name="Slide Number Placeholder 3">
            <a:extLst>
              <a:ext uri="{FF2B5EF4-FFF2-40B4-BE49-F238E27FC236}">
                <a16:creationId xmlns:a16="http://schemas.microsoft.com/office/drawing/2014/main" id="{D3E7A4D1-4492-4561-972F-BE15E9B99C59}"/>
              </a:ext>
            </a:extLst>
          </p:cNvPr>
          <p:cNvSpPr>
            <a:spLocks noGrp="1"/>
          </p:cNvSpPr>
          <p:nvPr>
            <p:ph type="sldNum" sz="quarter" idx="12"/>
          </p:nvPr>
        </p:nvSpPr>
        <p:spPr/>
        <p:txBody>
          <a:bodyPr/>
          <a:lstStyle/>
          <a:p>
            <a:fld id="{AB30E044-96F3-49BB-8843-B9D1910E0975}" type="slidenum">
              <a:rPr lang="en-SE" smtClean="0"/>
              <a:t>61</a:t>
            </a:fld>
            <a:endParaRPr lang="en-SE"/>
          </a:p>
        </p:txBody>
      </p:sp>
      <p:pic>
        <p:nvPicPr>
          <p:cNvPr id="5" name="Picture 4">
            <a:extLst>
              <a:ext uri="{FF2B5EF4-FFF2-40B4-BE49-F238E27FC236}">
                <a16:creationId xmlns:a16="http://schemas.microsoft.com/office/drawing/2014/main" id="{23A7F502-4084-44B1-B85C-10CEC473DC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0783" y="1946668"/>
            <a:ext cx="2058797" cy="28524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8DEC7326-FD0C-4C6C-93A6-A42BBF07AF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2802458" y="632223"/>
            <a:ext cx="1992876" cy="90025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108AE42-C852-498A-A31E-63EFCD3DD047}"/>
              </a:ext>
            </a:extLst>
          </p:cNvPr>
          <p:cNvSpPr txBox="1"/>
          <p:nvPr/>
        </p:nvSpPr>
        <p:spPr>
          <a:xfrm>
            <a:off x="9853601" y="5266582"/>
            <a:ext cx="2058797"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70C0"/>
                </a:solidFill>
                <a:effectLst/>
                <a:uLnTx/>
                <a:uFillTx/>
                <a:latin typeface="Calibri" panose="020F0502020204030204"/>
                <a:ea typeface="+mn-ea"/>
                <a:cs typeface="+mn-cs"/>
              </a:rPr>
              <a:t>NO RISK</a:t>
            </a:r>
            <a:endParaRPr kumimoji="0" lang="en-SE" sz="40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cxnSp>
        <p:nvCxnSpPr>
          <p:cNvPr id="8" name="Straight Arrow Connector 7">
            <a:extLst>
              <a:ext uri="{FF2B5EF4-FFF2-40B4-BE49-F238E27FC236}">
                <a16:creationId xmlns:a16="http://schemas.microsoft.com/office/drawing/2014/main" id="{BC13D3ED-2EBA-4A15-91D1-2964C12EC38A}"/>
              </a:ext>
            </a:extLst>
          </p:cNvPr>
          <p:cNvCxnSpPr>
            <a:cxnSpLocks/>
          </p:cNvCxnSpPr>
          <p:nvPr/>
        </p:nvCxnSpPr>
        <p:spPr>
          <a:xfrm>
            <a:off x="4795334" y="1604865"/>
            <a:ext cx="476462" cy="475862"/>
          </a:xfrm>
          <a:prstGeom prst="straightConnector1">
            <a:avLst/>
          </a:prstGeom>
          <a:ln w="762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F43CF69-166A-4311-8316-2C4F7A213205}"/>
              </a:ext>
            </a:extLst>
          </p:cNvPr>
          <p:cNvCxnSpPr>
            <a:cxnSpLocks/>
          </p:cNvCxnSpPr>
          <p:nvPr/>
        </p:nvCxnSpPr>
        <p:spPr>
          <a:xfrm flipH="1" flipV="1">
            <a:off x="5654351" y="2313993"/>
            <a:ext cx="3936432" cy="447868"/>
          </a:xfrm>
          <a:prstGeom prst="straightConnector1">
            <a:avLst/>
          </a:prstGeom>
          <a:ln w="762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id="{8611E489-7FB5-4787-9043-DE8E9B27194E}"/>
              </a:ext>
            </a:extLst>
          </p:cNvPr>
          <p:cNvSpPr/>
          <p:nvPr/>
        </p:nvSpPr>
        <p:spPr>
          <a:xfrm>
            <a:off x="2715207" y="513185"/>
            <a:ext cx="2146041" cy="1091680"/>
          </a:xfrm>
          <a:prstGeom prst="round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Tree>
    <p:extLst>
      <p:ext uri="{BB962C8B-B14F-4D97-AF65-F5344CB8AC3E}">
        <p14:creationId xmlns:p14="http://schemas.microsoft.com/office/powerpoint/2010/main" val="31168750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E85600-44DC-449B-8C56-9A7C42A27549}"/>
              </a:ext>
            </a:extLst>
          </p:cNvPr>
          <p:cNvPicPr>
            <a:picLocks noChangeAspect="1"/>
          </p:cNvPicPr>
          <p:nvPr/>
        </p:nvPicPr>
        <p:blipFill>
          <a:blip r:embed="rId2"/>
          <a:stretch>
            <a:fillRect/>
          </a:stretch>
        </p:blipFill>
        <p:spPr>
          <a:xfrm>
            <a:off x="126709" y="435701"/>
            <a:ext cx="9535884" cy="6422299"/>
          </a:xfrm>
          <a:prstGeom prst="rect">
            <a:avLst/>
          </a:prstGeom>
        </p:spPr>
      </p:pic>
      <p:sp>
        <p:nvSpPr>
          <p:cNvPr id="4" name="Slide Number Placeholder 3">
            <a:extLst>
              <a:ext uri="{FF2B5EF4-FFF2-40B4-BE49-F238E27FC236}">
                <a16:creationId xmlns:a16="http://schemas.microsoft.com/office/drawing/2014/main" id="{2B8BE051-6A99-4CC3-8FC0-ABA7CE32E4E3}"/>
              </a:ext>
            </a:extLst>
          </p:cNvPr>
          <p:cNvSpPr>
            <a:spLocks noGrp="1"/>
          </p:cNvSpPr>
          <p:nvPr>
            <p:ph type="sldNum" sz="quarter" idx="12"/>
          </p:nvPr>
        </p:nvSpPr>
        <p:spPr/>
        <p:txBody>
          <a:bodyPr/>
          <a:lstStyle/>
          <a:p>
            <a:fld id="{AB30E044-96F3-49BB-8843-B9D1910E0975}" type="slidenum">
              <a:rPr lang="en-SE" smtClean="0"/>
              <a:t>62</a:t>
            </a:fld>
            <a:endParaRPr lang="en-SE"/>
          </a:p>
        </p:txBody>
      </p:sp>
      <p:pic>
        <p:nvPicPr>
          <p:cNvPr id="5" name="Picture 2">
            <a:extLst>
              <a:ext uri="{FF2B5EF4-FFF2-40B4-BE49-F238E27FC236}">
                <a16:creationId xmlns:a16="http://schemas.microsoft.com/office/drawing/2014/main" id="{D52A07DB-1673-4BFB-96FC-B63AAC3274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9582539" y="543349"/>
            <a:ext cx="1992876" cy="90025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34FD9883-2E7B-4922-A0E2-7712E7FD22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96672" y="1798634"/>
            <a:ext cx="2058797" cy="2852471"/>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a:extLst>
              <a:ext uri="{FF2B5EF4-FFF2-40B4-BE49-F238E27FC236}">
                <a16:creationId xmlns:a16="http://schemas.microsoft.com/office/drawing/2014/main" id="{09DA27F4-A835-4070-B413-76C4F51C1691}"/>
              </a:ext>
            </a:extLst>
          </p:cNvPr>
          <p:cNvCxnSpPr>
            <a:cxnSpLocks/>
          </p:cNvCxnSpPr>
          <p:nvPr/>
        </p:nvCxnSpPr>
        <p:spPr>
          <a:xfrm flipH="1" flipV="1">
            <a:off x="7523742" y="2615331"/>
            <a:ext cx="2072931" cy="17452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F24C1F70-8F80-49C7-A22D-5A6F6A2A7A44}"/>
              </a:ext>
            </a:extLst>
          </p:cNvPr>
          <p:cNvCxnSpPr>
            <a:cxnSpLocks/>
          </p:cNvCxnSpPr>
          <p:nvPr/>
        </p:nvCxnSpPr>
        <p:spPr>
          <a:xfrm flipH="1">
            <a:off x="7589663" y="830424"/>
            <a:ext cx="1992876" cy="37773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B128AD5-E731-477B-9CFA-F321F0DCB70B}"/>
              </a:ext>
            </a:extLst>
          </p:cNvPr>
          <p:cNvSpPr txBox="1"/>
          <p:nvPr/>
        </p:nvSpPr>
        <p:spPr>
          <a:xfrm>
            <a:off x="10160811" y="5191137"/>
            <a:ext cx="1315841"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rPr>
              <a:t>RISK</a:t>
            </a:r>
            <a:endParaRPr kumimoji="0" lang="en-SE" sz="40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2" name="Rectangle: Rounded Corners 11">
            <a:extLst>
              <a:ext uri="{FF2B5EF4-FFF2-40B4-BE49-F238E27FC236}">
                <a16:creationId xmlns:a16="http://schemas.microsoft.com/office/drawing/2014/main" id="{D1965305-8554-4179-A674-4FE86C9E0198}"/>
              </a:ext>
            </a:extLst>
          </p:cNvPr>
          <p:cNvSpPr/>
          <p:nvPr/>
        </p:nvSpPr>
        <p:spPr>
          <a:xfrm>
            <a:off x="9582539" y="435701"/>
            <a:ext cx="2072930" cy="1094637"/>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7" name="Rectangle 16">
            <a:extLst>
              <a:ext uri="{FF2B5EF4-FFF2-40B4-BE49-F238E27FC236}">
                <a16:creationId xmlns:a16="http://schemas.microsoft.com/office/drawing/2014/main" id="{CE5DEDE4-9D8D-4418-9170-9F9049134B09}"/>
              </a:ext>
            </a:extLst>
          </p:cNvPr>
          <p:cNvSpPr/>
          <p:nvPr/>
        </p:nvSpPr>
        <p:spPr>
          <a:xfrm>
            <a:off x="9582539" y="1798634"/>
            <a:ext cx="2072930" cy="285247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Tree>
    <p:extLst>
      <p:ext uri="{BB962C8B-B14F-4D97-AF65-F5344CB8AC3E}">
        <p14:creationId xmlns:p14="http://schemas.microsoft.com/office/powerpoint/2010/main" val="15023251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54276E-AFE7-4C77-999E-3BCD95505513}"/>
              </a:ext>
            </a:extLst>
          </p:cNvPr>
          <p:cNvPicPr>
            <a:picLocks noChangeAspect="1"/>
          </p:cNvPicPr>
          <p:nvPr/>
        </p:nvPicPr>
        <p:blipFill>
          <a:blip r:embed="rId2"/>
          <a:stretch>
            <a:fillRect/>
          </a:stretch>
        </p:blipFill>
        <p:spPr>
          <a:xfrm>
            <a:off x="2515825" y="389630"/>
            <a:ext cx="9474011" cy="6235105"/>
          </a:xfrm>
          <a:prstGeom prst="rect">
            <a:avLst/>
          </a:prstGeom>
        </p:spPr>
      </p:pic>
      <p:sp>
        <p:nvSpPr>
          <p:cNvPr id="4" name="Slide Number Placeholder 3">
            <a:extLst>
              <a:ext uri="{FF2B5EF4-FFF2-40B4-BE49-F238E27FC236}">
                <a16:creationId xmlns:a16="http://schemas.microsoft.com/office/drawing/2014/main" id="{4579E9B8-15E9-4EAE-B28A-561ECDB2459B}"/>
              </a:ext>
            </a:extLst>
          </p:cNvPr>
          <p:cNvSpPr>
            <a:spLocks noGrp="1"/>
          </p:cNvSpPr>
          <p:nvPr>
            <p:ph type="sldNum" sz="quarter" idx="12"/>
          </p:nvPr>
        </p:nvSpPr>
        <p:spPr/>
        <p:txBody>
          <a:bodyPr/>
          <a:lstStyle/>
          <a:p>
            <a:fld id="{AB30E044-96F3-49BB-8843-B9D1910E0975}" type="slidenum">
              <a:rPr lang="en-SE" smtClean="0"/>
              <a:t>63</a:t>
            </a:fld>
            <a:endParaRPr lang="en-SE"/>
          </a:p>
        </p:txBody>
      </p:sp>
      <p:pic>
        <p:nvPicPr>
          <p:cNvPr id="5" name="Picture 4">
            <a:extLst>
              <a:ext uri="{FF2B5EF4-FFF2-40B4-BE49-F238E27FC236}">
                <a16:creationId xmlns:a16="http://schemas.microsoft.com/office/drawing/2014/main" id="{30967970-31EC-4634-97A0-E6EB08AEC5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150" y="492348"/>
            <a:ext cx="2058797" cy="28524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60855A0F-972D-4BDD-8EB4-F4A639E5EA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270588" y="3585128"/>
            <a:ext cx="1992876" cy="90025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81DC8D2-3E82-4C3F-8BAC-6E51D765353B}"/>
              </a:ext>
            </a:extLst>
          </p:cNvPr>
          <p:cNvSpPr txBox="1"/>
          <p:nvPr/>
        </p:nvSpPr>
        <p:spPr>
          <a:xfrm>
            <a:off x="9676175" y="685446"/>
            <a:ext cx="102870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RISK</a:t>
            </a:r>
            <a:endParaRPr kumimoji="0" lang="en-SE"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3A4B9DAD-2826-401E-BA7E-5FF44D48D967}"/>
              </a:ext>
            </a:extLst>
          </p:cNvPr>
          <p:cNvSpPr txBox="1"/>
          <p:nvPr/>
        </p:nvSpPr>
        <p:spPr>
          <a:xfrm>
            <a:off x="9676175" y="4119111"/>
            <a:ext cx="142991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Calibri" panose="020F0502020204030204"/>
                <a:ea typeface="+mn-ea"/>
                <a:cs typeface="+mn-cs"/>
              </a:rPr>
              <a:t>NO RISK</a:t>
            </a:r>
            <a:endParaRPr kumimoji="0" lang="en-SE" sz="28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24673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2D2C8D-AD19-473F-8435-1E4B845DF601}"/>
              </a:ext>
            </a:extLst>
          </p:cNvPr>
          <p:cNvPicPr>
            <a:picLocks noChangeAspect="1"/>
          </p:cNvPicPr>
          <p:nvPr/>
        </p:nvPicPr>
        <p:blipFill>
          <a:blip r:embed="rId2"/>
          <a:stretch>
            <a:fillRect/>
          </a:stretch>
        </p:blipFill>
        <p:spPr>
          <a:xfrm>
            <a:off x="2556211" y="363476"/>
            <a:ext cx="9524198" cy="6357999"/>
          </a:xfrm>
          <a:prstGeom prst="rect">
            <a:avLst/>
          </a:prstGeom>
        </p:spPr>
      </p:pic>
      <p:sp>
        <p:nvSpPr>
          <p:cNvPr id="4" name="Slide Number Placeholder 3">
            <a:extLst>
              <a:ext uri="{FF2B5EF4-FFF2-40B4-BE49-F238E27FC236}">
                <a16:creationId xmlns:a16="http://schemas.microsoft.com/office/drawing/2014/main" id="{7B301DCF-B8AD-47EA-A985-D7D0DF6D6F26}"/>
              </a:ext>
            </a:extLst>
          </p:cNvPr>
          <p:cNvSpPr>
            <a:spLocks noGrp="1"/>
          </p:cNvSpPr>
          <p:nvPr>
            <p:ph type="sldNum" sz="quarter" idx="12"/>
          </p:nvPr>
        </p:nvSpPr>
        <p:spPr/>
        <p:txBody>
          <a:bodyPr/>
          <a:lstStyle/>
          <a:p>
            <a:fld id="{AB30E044-96F3-49BB-8843-B9D1910E0975}" type="slidenum">
              <a:rPr lang="en-SE" smtClean="0"/>
              <a:t>64</a:t>
            </a:fld>
            <a:endParaRPr lang="en-SE"/>
          </a:p>
        </p:txBody>
      </p:sp>
      <p:pic>
        <p:nvPicPr>
          <p:cNvPr id="5" name="Picture 4">
            <a:extLst>
              <a:ext uri="{FF2B5EF4-FFF2-40B4-BE49-F238E27FC236}">
                <a16:creationId xmlns:a16="http://schemas.microsoft.com/office/drawing/2014/main" id="{F746390C-8899-42C9-B8F4-9D6D81E37B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55" y="487488"/>
            <a:ext cx="2365356" cy="327721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EA7C28C-7BE9-4EE5-BF1E-FD01D9320BAA}"/>
              </a:ext>
            </a:extLst>
          </p:cNvPr>
          <p:cNvSpPr txBox="1"/>
          <p:nvPr/>
        </p:nvSpPr>
        <p:spPr>
          <a:xfrm>
            <a:off x="9794811" y="3167390"/>
            <a:ext cx="85141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RISK</a:t>
            </a:r>
            <a:endParaRPr kumimoji="0" lang="en-SE"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888EF63B-406B-430C-A020-3A273DABB8C4}"/>
              </a:ext>
            </a:extLst>
          </p:cNvPr>
          <p:cNvSpPr txBox="1"/>
          <p:nvPr/>
        </p:nvSpPr>
        <p:spPr>
          <a:xfrm>
            <a:off x="9794811" y="1049690"/>
            <a:ext cx="1448577"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Calibri" panose="020F0502020204030204"/>
                <a:ea typeface="+mn-ea"/>
                <a:cs typeface="+mn-cs"/>
              </a:rPr>
              <a:t>NO RISK</a:t>
            </a:r>
            <a:endParaRPr kumimoji="0" lang="en-SE" sz="28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27655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6BC8D6-503A-4DD7-90DD-4E4A8BB7E39C}"/>
              </a:ext>
            </a:extLst>
          </p:cNvPr>
          <p:cNvPicPr>
            <a:picLocks noChangeAspect="1"/>
          </p:cNvPicPr>
          <p:nvPr/>
        </p:nvPicPr>
        <p:blipFill>
          <a:blip r:embed="rId2"/>
          <a:stretch>
            <a:fillRect/>
          </a:stretch>
        </p:blipFill>
        <p:spPr>
          <a:xfrm>
            <a:off x="2541975" y="243297"/>
            <a:ext cx="9578490" cy="6371406"/>
          </a:xfrm>
          <a:prstGeom prst="rect">
            <a:avLst/>
          </a:prstGeom>
        </p:spPr>
      </p:pic>
      <p:sp>
        <p:nvSpPr>
          <p:cNvPr id="4" name="Slide Number Placeholder 3">
            <a:extLst>
              <a:ext uri="{FF2B5EF4-FFF2-40B4-BE49-F238E27FC236}">
                <a16:creationId xmlns:a16="http://schemas.microsoft.com/office/drawing/2014/main" id="{B8FB5CF8-C97A-47F9-AAD4-C06A7E5B95FF}"/>
              </a:ext>
            </a:extLst>
          </p:cNvPr>
          <p:cNvSpPr>
            <a:spLocks noGrp="1"/>
          </p:cNvSpPr>
          <p:nvPr>
            <p:ph type="sldNum" sz="quarter" idx="12"/>
          </p:nvPr>
        </p:nvSpPr>
        <p:spPr/>
        <p:txBody>
          <a:bodyPr/>
          <a:lstStyle/>
          <a:p>
            <a:fld id="{AB30E044-96F3-49BB-8843-B9D1910E0975}" type="slidenum">
              <a:rPr lang="en-SE" smtClean="0"/>
              <a:t>65</a:t>
            </a:fld>
            <a:endParaRPr lang="en-SE"/>
          </a:p>
        </p:txBody>
      </p:sp>
      <p:pic>
        <p:nvPicPr>
          <p:cNvPr id="5" name="Picture 4">
            <a:extLst>
              <a:ext uri="{FF2B5EF4-FFF2-40B4-BE49-F238E27FC236}">
                <a16:creationId xmlns:a16="http://schemas.microsoft.com/office/drawing/2014/main" id="{06FA1DBF-CE34-43D6-B377-0C1FA7FC78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29858" y="1524396"/>
            <a:ext cx="3889572" cy="1627137"/>
          </a:xfrm>
          <a:prstGeom prst="rect">
            <a:avLst/>
          </a:prstGeom>
        </p:spPr>
      </p:pic>
      <p:sp>
        <p:nvSpPr>
          <p:cNvPr id="6" name="TextBox 5">
            <a:extLst>
              <a:ext uri="{FF2B5EF4-FFF2-40B4-BE49-F238E27FC236}">
                <a16:creationId xmlns:a16="http://schemas.microsoft.com/office/drawing/2014/main" id="{95FD86BD-1C9D-4430-904E-62D01D0A2A44}"/>
              </a:ext>
            </a:extLst>
          </p:cNvPr>
          <p:cNvSpPr txBox="1"/>
          <p:nvPr/>
        </p:nvSpPr>
        <p:spPr>
          <a:xfrm>
            <a:off x="9860125" y="1889096"/>
            <a:ext cx="870079"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RISK</a:t>
            </a:r>
            <a:endParaRPr kumimoji="0" lang="en-SE"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FCD522C7-4FF0-443F-BDD7-31E2B09D1E7E}"/>
              </a:ext>
            </a:extLst>
          </p:cNvPr>
          <p:cNvSpPr txBox="1"/>
          <p:nvPr/>
        </p:nvSpPr>
        <p:spPr>
          <a:xfrm>
            <a:off x="9860125" y="722770"/>
            <a:ext cx="141125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Calibri" panose="020F0502020204030204"/>
                <a:ea typeface="+mn-ea"/>
                <a:cs typeface="+mn-cs"/>
              </a:rPr>
              <a:t>NO RISK</a:t>
            </a:r>
            <a:endParaRPr kumimoji="0" lang="en-SE" sz="28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90923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F7DE08-D897-419B-A514-E738C692E73F}"/>
              </a:ext>
            </a:extLst>
          </p:cNvPr>
          <p:cNvSpPr>
            <a:spLocks noGrp="1"/>
          </p:cNvSpPr>
          <p:nvPr>
            <p:ph idx="1"/>
          </p:nvPr>
        </p:nvSpPr>
        <p:spPr>
          <a:xfrm>
            <a:off x="838200" y="868362"/>
            <a:ext cx="10515600" cy="5121275"/>
          </a:xfrm>
        </p:spPr>
        <p:txBody>
          <a:bodyPr>
            <a:normAutofit lnSpcReduction="10000"/>
          </a:bodyPr>
          <a:lstStyle/>
          <a:p>
            <a:pPr marL="0" indent="0">
              <a:buNone/>
            </a:pPr>
            <a:r>
              <a:rPr lang="en-US" b="1" i="1" dirty="0">
                <a:solidFill>
                  <a:srgbClr val="00B0F0"/>
                </a:solidFill>
              </a:rPr>
              <a:t>What we have done:</a:t>
            </a:r>
          </a:p>
          <a:p>
            <a:pPr marL="0" indent="0">
              <a:buNone/>
            </a:pPr>
            <a:r>
              <a:rPr lang="en-US" b="1" dirty="0"/>
              <a:t>Optimal population control limits and objective function values are determined for alternative levels of the wolf population value function.</a:t>
            </a:r>
          </a:p>
          <a:p>
            <a:pPr marL="0" indent="0">
              <a:buNone/>
            </a:pPr>
            <a:endParaRPr lang="en-US" b="1" dirty="0"/>
          </a:p>
          <a:p>
            <a:pPr marL="0" indent="0">
              <a:buNone/>
            </a:pPr>
            <a:r>
              <a:rPr lang="en-US" b="1" i="1" dirty="0">
                <a:solidFill>
                  <a:srgbClr val="FF0000"/>
                </a:solidFill>
              </a:rPr>
              <a:t>Two, of many, central observations:</a:t>
            </a:r>
          </a:p>
          <a:p>
            <a:pPr marL="0" indent="0">
              <a:buNone/>
            </a:pPr>
            <a:r>
              <a:rPr lang="en-US" b="1" dirty="0"/>
              <a:t>The average optimal moose hunting level is a decreasing function of the wolf population value parameter and an increasing function of the level of risk in the predator prey system. </a:t>
            </a:r>
          </a:p>
          <a:p>
            <a:pPr marL="0" indent="0">
              <a:buNone/>
            </a:pPr>
            <a:r>
              <a:rPr lang="en-US" b="1" dirty="0"/>
              <a:t>The average optimal wolf population level is an increasing function of the wolf population value parameter and a decreasing function of the level of risk in the predator prey system. </a:t>
            </a:r>
          </a:p>
          <a:p>
            <a:endParaRPr lang="en-SE" dirty="0"/>
          </a:p>
        </p:txBody>
      </p:sp>
      <p:sp>
        <p:nvSpPr>
          <p:cNvPr id="2" name="Slide Number Placeholder 1">
            <a:extLst>
              <a:ext uri="{FF2B5EF4-FFF2-40B4-BE49-F238E27FC236}">
                <a16:creationId xmlns:a16="http://schemas.microsoft.com/office/drawing/2014/main" id="{D1BAE523-AAB5-403B-9295-DFB0BE563980}"/>
              </a:ext>
            </a:extLst>
          </p:cNvPr>
          <p:cNvSpPr>
            <a:spLocks noGrp="1"/>
          </p:cNvSpPr>
          <p:nvPr>
            <p:ph type="sldNum" sz="quarter" idx="12"/>
          </p:nvPr>
        </p:nvSpPr>
        <p:spPr/>
        <p:txBody>
          <a:bodyPr/>
          <a:lstStyle/>
          <a:p>
            <a:fld id="{AB30E044-96F3-49BB-8843-B9D1910E0975}" type="slidenum">
              <a:rPr lang="en-SE" smtClean="0"/>
              <a:t>66</a:t>
            </a:fld>
            <a:endParaRPr lang="en-SE"/>
          </a:p>
        </p:txBody>
      </p:sp>
    </p:spTree>
    <p:extLst>
      <p:ext uri="{BB962C8B-B14F-4D97-AF65-F5344CB8AC3E}">
        <p14:creationId xmlns:p14="http://schemas.microsoft.com/office/powerpoint/2010/main" val="9148491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gradFill>
          <a:gsLst>
            <a:gs pos="60000">
              <a:srgbClr val="FFFF00"/>
            </a:gs>
            <a:gs pos="100000">
              <a:srgbClr val="92D050"/>
            </a:gs>
            <a:gs pos="100000">
              <a:schemeClr val="accent4">
                <a:lumMod val="45000"/>
                <a:lumOff val="55000"/>
              </a:schemeClr>
            </a:gs>
            <a:gs pos="100000">
              <a:schemeClr val="accent4">
                <a:lumMod val="30000"/>
                <a:lumOff val="70000"/>
              </a:schemeClr>
            </a:gs>
          </a:gsLst>
          <a:lin ang="3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17F8C-1D28-4A3C-9449-F2D01E1FE7D5}"/>
              </a:ext>
            </a:extLst>
          </p:cNvPr>
          <p:cNvSpPr>
            <a:spLocks noGrp="1"/>
          </p:cNvSpPr>
          <p:nvPr>
            <p:ph type="title"/>
          </p:nvPr>
        </p:nvSpPr>
        <p:spPr>
          <a:xfrm>
            <a:off x="838200" y="1044574"/>
            <a:ext cx="10515600" cy="1325563"/>
          </a:xfrm>
        </p:spPr>
        <p:txBody>
          <a:bodyPr/>
          <a:lstStyle/>
          <a:p>
            <a:r>
              <a:rPr lang="en-US" b="1" i="1" dirty="0"/>
              <a:t>Conclusions</a:t>
            </a:r>
            <a:endParaRPr lang="en-SE" b="1" i="1" dirty="0"/>
          </a:p>
        </p:txBody>
      </p:sp>
      <p:sp>
        <p:nvSpPr>
          <p:cNvPr id="3" name="Content Placeholder 2">
            <a:extLst>
              <a:ext uri="{FF2B5EF4-FFF2-40B4-BE49-F238E27FC236}">
                <a16:creationId xmlns:a16="http://schemas.microsoft.com/office/drawing/2014/main" id="{20F6C029-B0A5-4FAE-B62D-B5B3C9AC3E9F}"/>
              </a:ext>
            </a:extLst>
          </p:cNvPr>
          <p:cNvSpPr>
            <a:spLocks noGrp="1"/>
          </p:cNvSpPr>
          <p:nvPr>
            <p:ph idx="1"/>
          </p:nvPr>
        </p:nvSpPr>
        <p:spPr>
          <a:xfrm>
            <a:off x="838200" y="2827574"/>
            <a:ext cx="10515600" cy="4351338"/>
          </a:xfrm>
        </p:spPr>
        <p:txBody>
          <a:bodyPr/>
          <a:lstStyle/>
          <a:p>
            <a:r>
              <a:rPr lang="en-US" dirty="0"/>
              <a:t>Many different methods can be used to study the dynamics and to optimize the management of wild life populations.</a:t>
            </a:r>
          </a:p>
          <a:p>
            <a:r>
              <a:rPr lang="en-US" dirty="0"/>
              <a:t>This presentation includes three alternatives.</a:t>
            </a:r>
          </a:p>
          <a:p>
            <a:r>
              <a:rPr lang="en-US" dirty="0"/>
              <a:t>Please continue the process and try to find the most relevant approach to your particular problems!</a:t>
            </a:r>
            <a:endParaRPr lang="en-SE" dirty="0"/>
          </a:p>
        </p:txBody>
      </p:sp>
      <p:sp>
        <p:nvSpPr>
          <p:cNvPr id="4" name="Slide Number Placeholder 3">
            <a:extLst>
              <a:ext uri="{FF2B5EF4-FFF2-40B4-BE49-F238E27FC236}">
                <a16:creationId xmlns:a16="http://schemas.microsoft.com/office/drawing/2014/main" id="{43428943-54CC-41E6-8EA3-103D6F91C2E5}"/>
              </a:ext>
            </a:extLst>
          </p:cNvPr>
          <p:cNvSpPr>
            <a:spLocks noGrp="1"/>
          </p:cNvSpPr>
          <p:nvPr>
            <p:ph type="sldNum" sz="quarter" idx="12"/>
          </p:nvPr>
        </p:nvSpPr>
        <p:spPr/>
        <p:txBody>
          <a:bodyPr/>
          <a:lstStyle/>
          <a:p>
            <a:fld id="{AB30E044-96F3-49BB-8843-B9D1910E0975}" type="slidenum">
              <a:rPr lang="en-SE" smtClean="0"/>
              <a:t>67</a:t>
            </a:fld>
            <a:endParaRPr lang="en-SE"/>
          </a:p>
        </p:txBody>
      </p:sp>
    </p:spTree>
    <p:extLst>
      <p:ext uri="{BB962C8B-B14F-4D97-AF65-F5344CB8AC3E}">
        <p14:creationId xmlns:p14="http://schemas.microsoft.com/office/powerpoint/2010/main" val="11004049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gradFill>
          <a:gsLst>
            <a:gs pos="60000">
              <a:srgbClr val="FFFF00"/>
            </a:gs>
            <a:gs pos="100000">
              <a:srgbClr val="92D050"/>
            </a:gs>
            <a:gs pos="100000">
              <a:schemeClr val="accent4">
                <a:lumMod val="45000"/>
                <a:lumOff val="55000"/>
              </a:schemeClr>
            </a:gs>
            <a:gs pos="100000">
              <a:schemeClr val="accent4">
                <a:lumMod val="30000"/>
                <a:lumOff val="70000"/>
              </a:schemeClr>
            </a:gs>
          </a:gsLst>
          <a:lin ang="3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553B3-30DD-4B79-BE7D-33469EDBB797}"/>
              </a:ext>
            </a:extLst>
          </p:cNvPr>
          <p:cNvSpPr>
            <a:spLocks noGrp="1"/>
          </p:cNvSpPr>
          <p:nvPr>
            <p:ph type="title"/>
          </p:nvPr>
        </p:nvSpPr>
        <p:spPr>
          <a:xfrm>
            <a:off x="787940" y="1303506"/>
            <a:ext cx="10126493" cy="3151762"/>
          </a:xfrm>
        </p:spPr>
        <p:txBody>
          <a:bodyPr>
            <a:noAutofit/>
          </a:bodyPr>
          <a:lstStyle/>
          <a:p>
            <a:pPr algn="ctr"/>
            <a:r>
              <a:rPr lang="en-US" sz="6000" b="1" i="1" dirty="0">
                <a:solidFill>
                  <a:srgbClr val="0070C0"/>
                </a:solidFill>
                <a:latin typeface="Algerian" panose="04020705040A02060702" pitchFamily="82" charset="0"/>
              </a:rPr>
              <a:t>Thank you very much for your time and a most interesting conference!</a:t>
            </a:r>
            <a:endParaRPr lang="en-SE" sz="6000" b="1" i="1" dirty="0">
              <a:solidFill>
                <a:srgbClr val="0070C0"/>
              </a:solidFill>
              <a:latin typeface="Algerian" panose="04020705040A02060702" pitchFamily="82" charset="0"/>
            </a:endParaRPr>
          </a:p>
        </p:txBody>
      </p:sp>
      <p:sp>
        <p:nvSpPr>
          <p:cNvPr id="3" name="Content Placeholder 2">
            <a:extLst>
              <a:ext uri="{FF2B5EF4-FFF2-40B4-BE49-F238E27FC236}">
                <a16:creationId xmlns:a16="http://schemas.microsoft.com/office/drawing/2014/main" id="{BBCA432F-C6C1-4C8E-A96D-7EB267DF8126}"/>
              </a:ext>
            </a:extLst>
          </p:cNvPr>
          <p:cNvSpPr>
            <a:spLocks noGrp="1"/>
          </p:cNvSpPr>
          <p:nvPr>
            <p:ph idx="1"/>
          </p:nvPr>
        </p:nvSpPr>
        <p:spPr>
          <a:xfrm>
            <a:off x="3531140" y="4970833"/>
            <a:ext cx="7628105" cy="1254767"/>
          </a:xfrm>
        </p:spPr>
        <p:txBody>
          <a:bodyPr>
            <a:normAutofit fontScale="92500" lnSpcReduction="20000"/>
          </a:bodyPr>
          <a:lstStyle/>
          <a:p>
            <a:pPr marL="0" indent="0">
              <a:buNone/>
            </a:pPr>
            <a:r>
              <a:rPr lang="en-US" dirty="0"/>
              <a:t>Professor Dr Peter Lohmander</a:t>
            </a:r>
          </a:p>
          <a:p>
            <a:pPr marL="0" indent="0">
              <a:buNone/>
            </a:pPr>
            <a:r>
              <a:rPr lang="en-US" dirty="0">
                <a:hlinkClick r:id="rId2"/>
              </a:rPr>
              <a:t>Peter@Lohmander.com</a:t>
            </a:r>
            <a:endParaRPr lang="en-US" dirty="0"/>
          </a:p>
          <a:p>
            <a:pPr marL="0" indent="0">
              <a:buNone/>
            </a:pPr>
            <a:r>
              <a:rPr lang="en-US" dirty="0">
                <a:hlinkClick r:id="rId3"/>
              </a:rPr>
              <a:t>http://www.lohmander.com/Information/Ref.htm</a:t>
            </a:r>
            <a:endParaRPr lang="en-US" dirty="0"/>
          </a:p>
          <a:p>
            <a:endParaRPr lang="en-SE" dirty="0"/>
          </a:p>
        </p:txBody>
      </p:sp>
      <p:sp>
        <p:nvSpPr>
          <p:cNvPr id="4" name="Slide Number Placeholder 3">
            <a:extLst>
              <a:ext uri="{FF2B5EF4-FFF2-40B4-BE49-F238E27FC236}">
                <a16:creationId xmlns:a16="http://schemas.microsoft.com/office/drawing/2014/main" id="{DCD4EC6E-6DD6-4641-BD93-A9DC519493BE}"/>
              </a:ext>
            </a:extLst>
          </p:cNvPr>
          <p:cNvSpPr>
            <a:spLocks noGrp="1"/>
          </p:cNvSpPr>
          <p:nvPr>
            <p:ph type="sldNum" sz="quarter" idx="12"/>
          </p:nvPr>
        </p:nvSpPr>
        <p:spPr/>
        <p:txBody>
          <a:bodyPr/>
          <a:lstStyle/>
          <a:p>
            <a:fld id="{AB30E044-96F3-49BB-8843-B9D1910E0975}" type="slidenum">
              <a:rPr lang="en-SE" smtClean="0"/>
              <a:t>68</a:t>
            </a:fld>
            <a:endParaRPr lang="en-SE"/>
          </a:p>
        </p:txBody>
      </p:sp>
    </p:spTree>
    <p:extLst>
      <p:ext uri="{BB962C8B-B14F-4D97-AF65-F5344CB8AC3E}">
        <p14:creationId xmlns:p14="http://schemas.microsoft.com/office/powerpoint/2010/main" val="30047191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gradFill flip="none" rotWithShape="1">
          <a:gsLst>
            <a:gs pos="60000">
              <a:srgbClr val="FFFF00"/>
            </a:gs>
            <a:gs pos="100000">
              <a:srgbClr val="92D050"/>
            </a:gs>
            <a:gs pos="100000">
              <a:schemeClr val="accent4">
                <a:lumMod val="45000"/>
                <a:lumOff val="55000"/>
              </a:schemeClr>
            </a:gs>
            <a:gs pos="100000">
              <a:schemeClr val="accent4">
                <a:lumMod val="30000"/>
                <a:lumOff val="70000"/>
              </a:schemeClr>
            </a:gs>
          </a:gsLst>
          <a:lin ang="36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9B910-88E8-4448-BF4C-448B22D0AFA6}"/>
              </a:ext>
            </a:extLst>
          </p:cNvPr>
          <p:cNvSpPr>
            <a:spLocks noGrp="1"/>
          </p:cNvSpPr>
          <p:nvPr>
            <p:ph type="ctrTitle"/>
          </p:nvPr>
        </p:nvSpPr>
        <p:spPr>
          <a:xfrm>
            <a:off x="395592" y="1658358"/>
            <a:ext cx="8823053" cy="2309170"/>
          </a:xfrm>
        </p:spPr>
        <p:txBody>
          <a:bodyPr>
            <a:normAutofit fontScale="90000"/>
          </a:bodyPr>
          <a:lstStyle/>
          <a:p>
            <a:pPr algn="l"/>
            <a:r>
              <a:rPr lang="en-US" sz="5300" b="1" i="1" dirty="0">
                <a:solidFill>
                  <a:srgbClr val="7030A0"/>
                </a:solidFill>
                <a:latin typeface="Aharoni" panose="02010803020104030203" pitchFamily="2" charset="-79"/>
                <a:cs typeface="Aharoni" panose="02010803020104030203" pitchFamily="2" charset="-79"/>
              </a:rPr>
              <a:t>Wildlife Dynamics and Management Optimization via Statistics and Mathematics </a:t>
            </a:r>
            <a:br>
              <a:rPr lang="en-US" b="1" i="1" dirty="0">
                <a:solidFill>
                  <a:srgbClr val="FF0000"/>
                </a:solidFill>
              </a:rPr>
            </a:br>
            <a:r>
              <a:rPr lang="en-US" sz="3100" b="1" dirty="0">
                <a:solidFill>
                  <a:srgbClr val="002060"/>
                </a:solidFill>
                <a:latin typeface="Aharoni" panose="02010803020104030203" pitchFamily="2" charset="-79"/>
                <a:cs typeface="Aharoni" panose="02010803020104030203" pitchFamily="2" charset="-79"/>
              </a:rPr>
              <a:t>by</a:t>
            </a:r>
            <a:br>
              <a:rPr lang="en-US" b="1" i="1" dirty="0">
                <a:solidFill>
                  <a:srgbClr val="FF0000"/>
                </a:solidFill>
                <a:latin typeface="Aharoni" panose="02010803020104030203" pitchFamily="2" charset="-79"/>
                <a:cs typeface="Aharoni" panose="02010803020104030203" pitchFamily="2" charset="-79"/>
              </a:rPr>
            </a:br>
            <a:r>
              <a:rPr lang="en-US" sz="4400" b="1" dirty="0">
                <a:solidFill>
                  <a:srgbClr val="002060"/>
                </a:solidFill>
                <a:latin typeface="Aharoni" panose="02010803020104030203" pitchFamily="2" charset="-79"/>
                <a:cs typeface="Aharoni" panose="02010803020104030203" pitchFamily="2" charset="-79"/>
              </a:rPr>
              <a:t>Peter Lohmander</a:t>
            </a:r>
            <a:endParaRPr lang="en-SE" sz="1300" b="1" dirty="0">
              <a:solidFill>
                <a:srgbClr val="002060"/>
              </a:solidFill>
              <a:latin typeface="Aharoni" panose="02010803020104030203" pitchFamily="2" charset="-79"/>
              <a:cs typeface="Aharoni" panose="02010803020104030203" pitchFamily="2" charset="-79"/>
            </a:endParaRPr>
          </a:p>
        </p:txBody>
      </p:sp>
      <p:sp>
        <p:nvSpPr>
          <p:cNvPr id="3" name="Subtitle 2">
            <a:extLst>
              <a:ext uri="{FF2B5EF4-FFF2-40B4-BE49-F238E27FC236}">
                <a16:creationId xmlns:a16="http://schemas.microsoft.com/office/drawing/2014/main" id="{A75CDDCA-91E8-42D0-91EE-5B97A4968C06}"/>
              </a:ext>
            </a:extLst>
          </p:cNvPr>
          <p:cNvSpPr>
            <a:spLocks noGrp="1"/>
          </p:cNvSpPr>
          <p:nvPr>
            <p:ph type="subTitle" idx="1"/>
          </p:nvPr>
        </p:nvSpPr>
        <p:spPr>
          <a:xfrm>
            <a:off x="321666" y="4423131"/>
            <a:ext cx="5318449" cy="2434869"/>
          </a:xfrm>
        </p:spPr>
        <p:txBody>
          <a:bodyPr>
            <a:normAutofit fontScale="62500" lnSpcReduction="20000"/>
          </a:bodyPr>
          <a:lstStyle/>
          <a:p>
            <a:pPr algn="l"/>
            <a:r>
              <a:rPr lang="en-US" dirty="0"/>
              <a:t>Fifth International Webinar on </a:t>
            </a:r>
          </a:p>
          <a:p>
            <a:pPr algn="l"/>
            <a:r>
              <a:rPr lang="en-US" sz="2800" b="1" i="1" dirty="0">
                <a:solidFill>
                  <a:srgbClr val="002060"/>
                </a:solidFill>
              </a:rPr>
              <a:t>RECENT TRENDS IN STATISTICAL THEORY AND APPLICATIONS-2021 (WSTA-2021) </a:t>
            </a:r>
          </a:p>
          <a:p>
            <a:pPr algn="l"/>
            <a:r>
              <a:rPr lang="en-US" sz="2800" b="1" i="1" dirty="0">
                <a:solidFill>
                  <a:srgbClr val="002060"/>
                </a:solidFill>
              </a:rPr>
              <a:t>09:00 PM - 09:35 PM IST, June 30, 2021 (Day 2), TS 21</a:t>
            </a:r>
          </a:p>
          <a:p>
            <a:pPr algn="l"/>
            <a:r>
              <a:rPr lang="en-US" i="1" dirty="0"/>
              <a:t>Organized by</a:t>
            </a:r>
          </a:p>
          <a:p>
            <a:pPr algn="l"/>
            <a:r>
              <a:rPr lang="en-US" dirty="0"/>
              <a:t>Indian Society for Probability and Statistics (ISPS), Kerala Statistical Association (KSA) &amp; Department of Statistics (School of Physical and Mathematical Sciences) University of Kerala, Trivandrum, India</a:t>
            </a:r>
          </a:p>
          <a:p>
            <a:endParaRPr lang="en-US" dirty="0"/>
          </a:p>
          <a:p>
            <a:endParaRPr lang="en-SE" dirty="0"/>
          </a:p>
        </p:txBody>
      </p:sp>
      <p:pic>
        <p:nvPicPr>
          <p:cNvPr id="5" name="Picture 4">
            <a:extLst>
              <a:ext uri="{FF2B5EF4-FFF2-40B4-BE49-F238E27FC236}">
                <a16:creationId xmlns:a16="http://schemas.microsoft.com/office/drawing/2014/main" id="{C8E79B05-15C4-430D-8175-606C8BF7EB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5470" y="2347594"/>
            <a:ext cx="3076530" cy="3363957"/>
          </a:xfrm>
          <a:prstGeom prst="rect">
            <a:avLst/>
          </a:prstGeom>
        </p:spPr>
      </p:pic>
      <p:sp>
        <p:nvSpPr>
          <p:cNvPr id="6" name="TextBox 5">
            <a:extLst>
              <a:ext uri="{FF2B5EF4-FFF2-40B4-BE49-F238E27FC236}">
                <a16:creationId xmlns:a16="http://schemas.microsoft.com/office/drawing/2014/main" id="{9588678A-584E-4951-BC08-16EA1290CE3E}"/>
              </a:ext>
            </a:extLst>
          </p:cNvPr>
          <p:cNvSpPr txBox="1"/>
          <p:nvPr/>
        </p:nvSpPr>
        <p:spPr>
          <a:xfrm>
            <a:off x="9218645" y="5729482"/>
            <a:ext cx="2742867"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Professor Peter Lohmander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Optimal Solutions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Sweden</a:t>
            </a:r>
            <a:endParaRPr kumimoji="0" lang="en-S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descr="Peter Lohmander">
            <a:extLst>
              <a:ext uri="{FF2B5EF4-FFF2-40B4-BE49-F238E27FC236}">
                <a16:creationId xmlns:a16="http://schemas.microsoft.com/office/drawing/2014/main" id="{AB09BE3F-3B3A-41C2-B700-C6EAB144CE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8656" y="0"/>
            <a:ext cx="2463344" cy="234759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a:extLst>
              <a:ext uri="{FF2B5EF4-FFF2-40B4-BE49-F238E27FC236}">
                <a16:creationId xmlns:a16="http://schemas.microsoft.com/office/drawing/2014/main" id="{AC91A245-32C9-4362-8334-EBA66B1FF1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7503" y="2347594"/>
            <a:ext cx="2427967" cy="336395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7DCAD17-1026-411E-806B-4E25A3BD9BD3}"/>
              </a:ext>
            </a:extLst>
          </p:cNvPr>
          <p:cNvSpPr txBox="1"/>
          <p:nvPr/>
        </p:nvSpPr>
        <p:spPr>
          <a:xfrm>
            <a:off x="7681803" y="5711551"/>
            <a:ext cx="117565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Wolf</a:t>
            </a:r>
          </a:p>
        </p:txBody>
      </p:sp>
      <p:sp>
        <p:nvSpPr>
          <p:cNvPr id="12" name="TextBox 11">
            <a:extLst>
              <a:ext uri="{FF2B5EF4-FFF2-40B4-BE49-F238E27FC236}">
                <a16:creationId xmlns:a16="http://schemas.microsoft.com/office/drawing/2014/main" id="{4B71E716-11B5-4B88-846B-8FFE044D7ED0}"/>
              </a:ext>
            </a:extLst>
          </p:cNvPr>
          <p:cNvSpPr txBox="1"/>
          <p:nvPr/>
        </p:nvSpPr>
        <p:spPr>
          <a:xfrm>
            <a:off x="8857460" y="1083740"/>
            <a:ext cx="926063"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Moose</a:t>
            </a:r>
          </a:p>
        </p:txBody>
      </p:sp>
    </p:spTree>
    <p:extLst>
      <p:ext uri="{BB962C8B-B14F-4D97-AF65-F5344CB8AC3E}">
        <p14:creationId xmlns:p14="http://schemas.microsoft.com/office/powerpoint/2010/main" val="1847392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D35550-8060-4BBD-945E-B0957B222042}"/>
              </a:ext>
            </a:extLst>
          </p:cNvPr>
          <p:cNvSpPr>
            <a:spLocks noGrp="1"/>
          </p:cNvSpPr>
          <p:nvPr>
            <p:ph type="sldNum" sz="quarter" idx="12"/>
          </p:nvPr>
        </p:nvSpPr>
        <p:spPr/>
        <p:txBody>
          <a:bodyPr/>
          <a:lstStyle/>
          <a:p>
            <a:fld id="{AB30E044-96F3-49BB-8843-B9D1910E0975}" type="slidenum">
              <a:rPr lang="en-SE" smtClean="0"/>
              <a:t>7</a:t>
            </a:fld>
            <a:endParaRPr lang="en-SE"/>
          </a:p>
        </p:txBody>
      </p:sp>
      <p:pic>
        <p:nvPicPr>
          <p:cNvPr id="3" name="Picture 2" descr="Peter Lohmander">
            <a:extLst>
              <a:ext uri="{FF2B5EF4-FFF2-40B4-BE49-F238E27FC236}">
                <a16:creationId xmlns:a16="http://schemas.microsoft.com/office/drawing/2014/main" id="{E4A9CD9C-69D2-4DCD-8845-D426B29005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6053" y="12502"/>
            <a:ext cx="7183016" cy="6845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446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CAFDA6-2B1E-410E-A320-2134B32FB2F2}"/>
              </a:ext>
            </a:extLst>
          </p:cNvPr>
          <p:cNvPicPr>
            <a:picLocks noChangeAspect="1"/>
          </p:cNvPicPr>
          <p:nvPr/>
        </p:nvPicPr>
        <p:blipFill>
          <a:blip r:embed="rId2"/>
          <a:stretch>
            <a:fillRect/>
          </a:stretch>
        </p:blipFill>
        <p:spPr>
          <a:xfrm>
            <a:off x="468234" y="1514255"/>
            <a:ext cx="11255532" cy="3829489"/>
          </a:xfrm>
          <a:prstGeom prst="rect">
            <a:avLst/>
          </a:prstGeom>
        </p:spPr>
      </p:pic>
      <p:sp>
        <p:nvSpPr>
          <p:cNvPr id="6" name="Slide Number Placeholder 5">
            <a:extLst>
              <a:ext uri="{FF2B5EF4-FFF2-40B4-BE49-F238E27FC236}">
                <a16:creationId xmlns:a16="http://schemas.microsoft.com/office/drawing/2014/main" id="{D0DCA521-3662-4A42-BFCE-9737799D2B74}"/>
              </a:ext>
            </a:extLst>
          </p:cNvPr>
          <p:cNvSpPr>
            <a:spLocks noGrp="1"/>
          </p:cNvSpPr>
          <p:nvPr>
            <p:ph type="sldNum" sz="quarter" idx="12"/>
          </p:nvPr>
        </p:nvSpPr>
        <p:spPr/>
        <p:txBody>
          <a:bodyPr/>
          <a:lstStyle/>
          <a:p>
            <a:fld id="{AB30E044-96F3-49BB-8843-B9D1910E0975}" type="slidenum">
              <a:rPr lang="en-SE" smtClean="0"/>
              <a:t>8</a:t>
            </a:fld>
            <a:endParaRPr lang="en-SE"/>
          </a:p>
        </p:txBody>
      </p:sp>
    </p:spTree>
    <p:extLst>
      <p:ext uri="{BB962C8B-B14F-4D97-AF65-F5344CB8AC3E}">
        <p14:creationId xmlns:p14="http://schemas.microsoft.com/office/powerpoint/2010/main" val="3387760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65A86A-7133-4FFC-BE04-67FC26DA3CF3}"/>
              </a:ext>
            </a:extLst>
          </p:cNvPr>
          <p:cNvPicPr>
            <a:picLocks noChangeAspect="1"/>
          </p:cNvPicPr>
          <p:nvPr/>
        </p:nvPicPr>
        <p:blipFill>
          <a:blip r:embed="rId2"/>
          <a:stretch>
            <a:fillRect/>
          </a:stretch>
        </p:blipFill>
        <p:spPr>
          <a:xfrm>
            <a:off x="737982" y="1129004"/>
            <a:ext cx="10716036" cy="1708093"/>
          </a:xfrm>
          <a:prstGeom prst="rect">
            <a:avLst/>
          </a:prstGeom>
        </p:spPr>
      </p:pic>
      <p:pic>
        <p:nvPicPr>
          <p:cNvPr id="5" name="Picture 4">
            <a:extLst>
              <a:ext uri="{FF2B5EF4-FFF2-40B4-BE49-F238E27FC236}">
                <a16:creationId xmlns:a16="http://schemas.microsoft.com/office/drawing/2014/main" id="{0D0E1F5D-3F40-4526-AA37-D1012D3CC01C}"/>
              </a:ext>
            </a:extLst>
          </p:cNvPr>
          <p:cNvPicPr>
            <a:picLocks noChangeAspect="1"/>
          </p:cNvPicPr>
          <p:nvPr/>
        </p:nvPicPr>
        <p:blipFill>
          <a:blip r:embed="rId3"/>
          <a:stretch>
            <a:fillRect/>
          </a:stretch>
        </p:blipFill>
        <p:spPr>
          <a:xfrm>
            <a:off x="508946" y="3358692"/>
            <a:ext cx="11023690" cy="3288734"/>
          </a:xfrm>
          <a:prstGeom prst="rect">
            <a:avLst/>
          </a:prstGeom>
        </p:spPr>
      </p:pic>
      <p:sp>
        <p:nvSpPr>
          <p:cNvPr id="6" name="Slide Number Placeholder 5">
            <a:extLst>
              <a:ext uri="{FF2B5EF4-FFF2-40B4-BE49-F238E27FC236}">
                <a16:creationId xmlns:a16="http://schemas.microsoft.com/office/drawing/2014/main" id="{2A2D1133-E7ED-4C36-ADC4-3111FF8533A9}"/>
              </a:ext>
            </a:extLst>
          </p:cNvPr>
          <p:cNvSpPr>
            <a:spLocks noGrp="1"/>
          </p:cNvSpPr>
          <p:nvPr>
            <p:ph type="sldNum" sz="quarter" idx="12"/>
          </p:nvPr>
        </p:nvSpPr>
        <p:spPr/>
        <p:txBody>
          <a:bodyPr/>
          <a:lstStyle/>
          <a:p>
            <a:fld id="{AB30E044-96F3-49BB-8843-B9D1910E0975}" type="slidenum">
              <a:rPr lang="en-SE" smtClean="0"/>
              <a:t>9</a:t>
            </a:fld>
            <a:endParaRPr lang="en-SE"/>
          </a:p>
        </p:txBody>
      </p:sp>
    </p:spTree>
    <p:extLst>
      <p:ext uri="{BB962C8B-B14F-4D97-AF65-F5344CB8AC3E}">
        <p14:creationId xmlns:p14="http://schemas.microsoft.com/office/powerpoint/2010/main" val="32490499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311</TotalTime>
  <Words>1736</Words>
  <Application>Microsoft Office PowerPoint</Application>
  <PresentationFormat>Widescreen</PresentationFormat>
  <Paragraphs>164</Paragraphs>
  <Slides>69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69</vt:i4>
      </vt:variant>
    </vt:vector>
  </HeadingPairs>
  <TitlesOfParts>
    <vt:vector size="76" baseType="lpstr">
      <vt:lpstr>Aharoni</vt:lpstr>
      <vt:lpstr>Algerian</vt:lpstr>
      <vt:lpstr>Arial</vt:lpstr>
      <vt:lpstr>Calibri</vt:lpstr>
      <vt:lpstr>Calibri Light</vt:lpstr>
      <vt:lpstr>Cambria Math</vt:lpstr>
      <vt:lpstr>Office Theme</vt:lpstr>
      <vt:lpstr>Wildlife Dynamics and Management Optimization via Statistics and Mathematics  by Peter Lohmander</vt:lpstr>
      <vt:lpstr>This presentation is based on the following three open access articles. More details can be obtained from the links found below.</vt:lpstr>
      <vt:lpstr>Abstract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Conclusions</vt:lpstr>
      <vt:lpstr>Thank you very much for your time and a most interesting conference!</vt:lpstr>
      <vt:lpstr>Wildlife Dynamics and Management Optimization via Statistics and Mathematics  by Peter Lohmander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Wildlife Dynamics and Management Optimization via Statistics and Mathematics</dc:title>
  <dc:creator>Peter Lohmander</dc:creator>
  <cp:lastModifiedBy>Peter Lohmander</cp:lastModifiedBy>
  <cp:revision>54</cp:revision>
  <dcterms:created xsi:type="dcterms:W3CDTF">2021-06-22T16:52:40Z</dcterms:created>
  <dcterms:modified xsi:type="dcterms:W3CDTF">2021-06-30T11:56:08Z</dcterms:modified>
</cp:coreProperties>
</file>